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0" r:id="rId28"/>
  </p:sldIdLst>
  <p:sldSz cx="9144000" cy="5143500" type="screen16x9"/>
  <p:notesSz cx="6858000" cy="9144000"/>
  <p:embeddedFontLst>
    <p:embeddedFont>
      <p:font typeface="Familjen Grotesk" panose="020B0604020202020204" charset="0"/>
      <p:regular r:id="rId30"/>
      <p:bold r:id="rId31"/>
      <p:italic r:id="rId32"/>
      <p:boldItalic r:id="rId33"/>
    </p:embeddedFont>
    <p:embeddedFont>
      <p:font typeface="Familjen Grotesk Medium" panose="020B0604020202020204" charset="0"/>
      <p:regular r:id="rId34"/>
      <p:bold r:id="rId35"/>
      <p:italic r:id="rId36"/>
      <p:boldItalic r:id="rId37"/>
    </p:embeddedFont>
    <p:embeddedFont>
      <p:font typeface="Lexend" panose="020B0604020202020204" charset="0"/>
      <p:regular r:id="rId38"/>
      <p:bold r:id="rId39"/>
    </p:embeddedFont>
    <p:embeddedFont>
      <p:font typeface="Lexend ExtraLight" panose="020B0604020202020204" charset="0"/>
      <p:regular r:id="rId40"/>
      <p:bold r:id="rId41"/>
    </p:embeddedFont>
    <p:embeddedFont>
      <p:font typeface="Lexend Light" panose="020B0604020202020204" charset="0"/>
      <p:regular r:id="rId42"/>
      <p:bold r:id="rId43"/>
    </p:embeddedFont>
    <p:embeddedFont>
      <p:font typeface="Lexend SemiBold" panose="020B0604020202020204" charset="0"/>
      <p:regular r:id="rId44"/>
      <p:bold r:id="rId45"/>
    </p:embeddedFont>
    <p:embeddedFont>
      <p:font typeface="Spectral"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A7DEC-15C7-41FC-AC96-AF934080444F}" v="2" dt="2025-01-30T04:42:41.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y Prahashit" userId="5519d6b9b6dbab16" providerId="LiveId" clId="{6F3A7DEC-15C7-41FC-AC96-AF934080444F}"/>
    <pc:docChg chg="undo custSel addSld modSld">
      <pc:chgData name="Jayanthy Prahashit" userId="5519d6b9b6dbab16" providerId="LiveId" clId="{6F3A7DEC-15C7-41FC-AC96-AF934080444F}" dt="2025-01-30T04:43:54.184" v="36" actId="1076"/>
      <pc:docMkLst>
        <pc:docMk/>
      </pc:docMkLst>
      <pc:sldChg chg="modSp mod">
        <pc:chgData name="Jayanthy Prahashit" userId="5519d6b9b6dbab16" providerId="LiveId" clId="{6F3A7DEC-15C7-41FC-AC96-AF934080444F}" dt="2025-01-29T07:57:50.929" v="1" actId="14100"/>
        <pc:sldMkLst>
          <pc:docMk/>
          <pc:sldMk cId="0" sldId="258"/>
        </pc:sldMkLst>
        <pc:spChg chg="mod">
          <ac:chgData name="Jayanthy Prahashit" userId="5519d6b9b6dbab16" providerId="LiveId" clId="{6F3A7DEC-15C7-41FC-AC96-AF934080444F}" dt="2025-01-29T07:57:50.929" v="1" actId="14100"/>
          <ac:spMkLst>
            <pc:docMk/>
            <pc:sldMk cId="0" sldId="258"/>
            <ac:spMk id="951" creationId="{00000000-0000-0000-0000-000000000000}"/>
          </ac:spMkLst>
        </pc:spChg>
      </pc:sldChg>
      <pc:sldChg chg="modSp mod">
        <pc:chgData name="Jayanthy Prahashit" userId="5519d6b9b6dbab16" providerId="LiveId" clId="{6F3A7DEC-15C7-41FC-AC96-AF934080444F}" dt="2025-01-30T04:41:21.619" v="5" actId="27636"/>
        <pc:sldMkLst>
          <pc:docMk/>
          <pc:sldMk cId="0" sldId="275"/>
        </pc:sldMkLst>
        <pc:spChg chg="mod">
          <ac:chgData name="Jayanthy Prahashit" userId="5519d6b9b6dbab16" providerId="LiveId" clId="{6F3A7DEC-15C7-41FC-AC96-AF934080444F}" dt="2025-01-30T04:41:21.619" v="5" actId="27636"/>
          <ac:spMkLst>
            <pc:docMk/>
            <pc:sldMk cId="0" sldId="275"/>
            <ac:spMk id="1085" creationId="{00000000-0000-0000-0000-000000000000}"/>
          </ac:spMkLst>
        </pc:spChg>
      </pc:sldChg>
      <pc:sldChg chg="addSp delSp modSp new mod">
        <pc:chgData name="Jayanthy Prahashit" userId="5519d6b9b6dbab16" providerId="LiveId" clId="{6F3A7DEC-15C7-41FC-AC96-AF934080444F}" dt="2025-01-30T04:43:54.184" v="36" actId="1076"/>
        <pc:sldMkLst>
          <pc:docMk/>
          <pc:sldMk cId="567235121" sldId="281"/>
        </pc:sldMkLst>
        <pc:spChg chg="del">
          <ac:chgData name="Jayanthy Prahashit" userId="5519d6b9b6dbab16" providerId="LiveId" clId="{6F3A7DEC-15C7-41FC-AC96-AF934080444F}" dt="2025-01-30T04:41:01.490" v="3" actId="478"/>
          <ac:spMkLst>
            <pc:docMk/>
            <pc:sldMk cId="567235121" sldId="281"/>
            <ac:spMk id="2" creationId="{E61D5DD1-7BD6-0B24-7E03-BE7D2EF1B046}"/>
          </ac:spMkLst>
        </pc:spChg>
        <pc:spChg chg="del">
          <ac:chgData name="Jayanthy Prahashit" userId="5519d6b9b6dbab16" providerId="LiveId" clId="{6F3A7DEC-15C7-41FC-AC96-AF934080444F}" dt="2025-01-30T04:41:01.490" v="3" actId="478"/>
          <ac:spMkLst>
            <pc:docMk/>
            <pc:sldMk cId="567235121" sldId="281"/>
            <ac:spMk id="3" creationId="{5CA22616-234D-DBF0-5D2F-8B781E3D1693}"/>
          </ac:spMkLst>
        </pc:spChg>
        <pc:spChg chg="del">
          <ac:chgData name="Jayanthy Prahashit" userId="5519d6b9b6dbab16" providerId="LiveId" clId="{6F3A7DEC-15C7-41FC-AC96-AF934080444F}" dt="2025-01-30T04:41:01.490" v="3" actId="478"/>
          <ac:spMkLst>
            <pc:docMk/>
            <pc:sldMk cId="567235121" sldId="281"/>
            <ac:spMk id="4" creationId="{45508DB1-9E68-9C14-B675-2F2B6F8C78DC}"/>
          </ac:spMkLst>
        </pc:spChg>
        <pc:spChg chg="del">
          <ac:chgData name="Jayanthy Prahashit" userId="5519d6b9b6dbab16" providerId="LiveId" clId="{6F3A7DEC-15C7-41FC-AC96-AF934080444F}" dt="2025-01-30T04:41:01.490" v="3" actId="478"/>
          <ac:spMkLst>
            <pc:docMk/>
            <pc:sldMk cId="567235121" sldId="281"/>
            <ac:spMk id="5" creationId="{5E73E3AE-587C-ABA1-87F6-035BDBD81D8E}"/>
          </ac:spMkLst>
        </pc:spChg>
        <pc:spChg chg="del">
          <ac:chgData name="Jayanthy Prahashit" userId="5519d6b9b6dbab16" providerId="LiveId" clId="{6F3A7DEC-15C7-41FC-AC96-AF934080444F}" dt="2025-01-30T04:41:01.490" v="3" actId="478"/>
          <ac:spMkLst>
            <pc:docMk/>
            <pc:sldMk cId="567235121" sldId="281"/>
            <ac:spMk id="6" creationId="{6B1CD2BE-CE53-1A3E-01E8-043BEBAE682C}"/>
          </ac:spMkLst>
        </pc:spChg>
        <pc:spChg chg="del">
          <ac:chgData name="Jayanthy Prahashit" userId="5519d6b9b6dbab16" providerId="LiveId" clId="{6F3A7DEC-15C7-41FC-AC96-AF934080444F}" dt="2025-01-30T04:41:01.490" v="3" actId="478"/>
          <ac:spMkLst>
            <pc:docMk/>
            <pc:sldMk cId="567235121" sldId="281"/>
            <ac:spMk id="7" creationId="{9310BFDF-2413-1226-4871-5EA0890FD66A}"/>
          </ac:spMkLst>
        </pc:spChg>
        <pc:spChg chg="del">
          <ac:chgData name="Jayanthy Prahashit" userId="5519d6b9b6dbab16" providerId="LiveId" clId="{6F3A7DEC-15C7-41FC-AC96-AF934080444F}" dt="2025-01-30T04:41:01.490" v="3" actId="478"/>
          <ac:spMkLst>
            <pc:docMk/>
            <pc:sldMk cId="567235121" sldId="281"/>
            <ac:spMk id="8" creationId="{90860A35-1612-0C7F-21D5-63203945A6FC}"/>
          </ac:spMkLst>
        </pc:spChg>
        <pc:spChg chg="add mod">
          <ac:chgData name="Jayanthy Prahashit" userId="5519d6b9b6dbab16" providerId="LiveId" clId="{6F3A7DEC-15C7-41FC-AC96-AF934080444F}" dt="2025-01-30T04:43:54.184" v="36" actId="1076"/>
          <ac:spMkLst>
            <pc:docMk/>
            <pc:sldMk cId="567235121" sldId="281"/>
            <ac:spMk id="9" creationId="{39C95969-85B9-B7F0-62EE-8D5FE7D155EA}"/>
          </ac:spMkLst>
        </pc:spChg>
        <pc:spChg chg="add del">
          <ac:chgData name="Jayanthy Prahashit" userId="5519d6b9b6dbab16" providerId="LiveId" clId="{6F3A7DEC-15C7-41FC-AC96-AF934080444F}" dt="2025-01-30T04:42:06.909" v="28" actId="22"/>
          <ac:spMkLst>
            <pc:docMk/>
            <pc:sldMk cId="567235121" sldId="281"/>
            <ac:spMk id="11" creationId="{E82C9D55-6959-1A0B-5CF6-B8CA0DD7D66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2833fd8e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2833fd8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2833fd8e2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2833fd8e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32833fd8e2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32833fd8e2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3296a284c21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3296a284c21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96a284c21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96a284c21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296a284c21_0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3296a284c21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3296a284c21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3296a284c21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296a284c21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296a284c2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296a284c21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296a284c21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3296a284c21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3296a284c21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296a284c21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296a284c2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2e89409dd9_2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2e89409dd9_2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3296a284c21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3296a284c21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3296a284c21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3296a284c21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2e89409dd9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2e89409dd9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32a3e61d0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2a3e61d0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32833fd8e26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32833fd8e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2833fd8e26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833fd8e26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2833fd8e26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32833fd8e26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2833fd8e2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2833fd8e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328f9aa32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328f9aa32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2833fd8e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2833fd8e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2eb16d689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2eb16d689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2a3e61d0b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2a3e61d0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32a3e61d0b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32a3e61d0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7" name="Google Shape;47;p1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ustom Layout 3">
  <p:cSld name="CUSTOM_21">
    <p:bg>
      <p:bgPr>
        <a:solidFill>
          <a:schemeClr val="lt1"/>
        </a:solidFill>
        <a:effectLst/>
      </p:bgPr>
    </p:bg>
    <p:spTree>
      <p:nvGrpSpPr>
        <p:cNvPr id="1" name="Shape 905"/>
        <p:cNvGrpSpPr/>
        <p:nvPr/>
      </p:nvGrpSpPr>
      <p:grpSpPr>
        <a:xfrm>
          <a:off x="0" y="0"/>
          <a:ext cx="0" cy="0"/>
          <a:chOff x="0" y="0"/>
          <a:chExt cx="0" cy="0"/>
        </a:xfrm>
      </p:grpSpPr>
      <p:sp>
        <p:nvSpPr>
          <p:cNvPr id="906" name="Google Shape;906;p102"/>
          <p:cNvSpPr>
            <a:spLocks noGrp="1"/>
          </p:cNvSpPr>
          <p:nvPr>
            <p:ph type="pic" idx="2"/>
          </p:nvPr>
        </p:nvSpPr>
        <p:spPr>
          <a:xfrm>
            <a:off x="2068775" y="933200"/>
            <a:ext cx="4994100" cy="31257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ext + Phone mockup">
  <p:cSld name="CUSTOM_22_1">
    <p:bg>
      <p:bgPr>
        <a:solidFill>
          <a:schemeClr val="accent3"/>
        </a:solidFill>
        <a:effectLst/>
      </p:bgPr>
    </p:bg>
    <p:spTree>
      <p:nvGrpSpPr>
        <p:cNvPr id="1" name="Shape 907"/>
        <p:cNvGrpSpPr/>
        <p:nvPr/>
      </p:nvGrpSpPr>
      <p:grpSpPr>
        <a:xfrm>
          <a:off x="0" y="0"/>
          <a:ext cx="0" cy="0"/>
          <a:chOff x="0" y="0"/>
          <a:chExt cx="0" cy="0"/>
        </a:xfrm>
      </p:grpSpPr>
      <p:sp>
        <p:nvSpPr>
          <p:cNvPr id="908" name="Google Shape;908;p103"/>
          <p:cNvSpPr>
            <a:spLocks noGrp="1"/>
          </p:cNvSpPr>
          <p:nvPr>
            <p:ph type="pic" idx="2"/>
          </p:nvPr>
        </p:nvSpPr>
        <p:spPr>
          <a:xfrm>
            <a:off x="6682707" y="517125"/>
            <a:ext cx="1905900" cy="4070700"/>
          </a:xfrm>
          <a:prstGeom prst="roundRect">
            <a:avLst>
              <a:gd name="adj" fmla="val 11144"/>
            </a:avLst>
          </a:prstGeom>
          <a:noFill/>
          <a:ln>
            <a:noFill/>
          </a:ln>
        </p:spPr>
      </p:sp>
      <p:sp>
        <p:nvSpPr>
          <p:cNvPr id="909" name="Google Shape;909;p103"/>
          <p:cNvSpPr>
            <a:spLocks noGrp="1"/>
          </p:cNvSpPr>
          <p:nvPr>
            <p:ph type="pic" idx="3"/>
          </p:nvPr>
        </p:nvSpPr>
        <p:spPr>
          <a:xfrm>
            <a:off x="4143672" y="517125"/>
            <a:ext cx="1905900" cy="4070700"/>
          </a:xfrm>
          <a:prstGeom prst="roundRect">
            <a:avLst>
              <a:gd name="adj" fmla="val 11144"/>
            </a:avLst>
          </a:prstGeom>
          <a:noFill/>
          <a:ln>
            <a:noFill/>
          </a:ln>
        </p:spPr>
      </p:sp>
      <p:sp>
        <p:nvSpPr>
          <p:cNvPr id="910" name="Google Shape;910;p10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911" name="Google Shape;911;p103"/>
          <p:cNvSpPr txBox="1">
            <a:spLocks noGrp="1"/>
          </p:cNvSpPr>
          <p:nvPr>
            <p:ph type="body" idx="4"/>
          </p:nvPr>
        </p:nvSpPr>
        <p:spPr>
          <a:xfrm>
            <a:off x="689250" y="3870075"/>
            <a:ext cx="1968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marL="914400" lvl="1"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marL="1371600" lvl="2"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marL="1828800" lvl="3"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marL="2286000" lvl="4"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marL="2743200" lvl="5"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marL="3200400" lvl="6"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marL="3657600" lvl="7"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marL="4114800" lvl="8"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a:endParaRPr/>
          </a:p>
        </p:txBody>
      </p:sp>
      <p:sp>
        <p:nvSpPr>
          <p:cNvPr id="912" name="Google Shape;912;p103"/>
          <p:cNvSpPr txBox="1">
            <a:spLocks noGrp="1"/>
          </p:cNvSpPr>
          <p:nvPr>
            <p:ph type="subTitle" idx="5"/>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ext + Devices mockup">
  <p:cSld name="CUSTOM_24_1">
    <p:bg>
      <p:bgPr>
        <a:solidFill>
          <a:schemeClr val="lt1"/>
        </a:solidFill>
        <a:effectLst/>
      </p:bgPr>
    </p:bg>
    <p:spTree>
      <p:nvGrpSpPr>
        <p:cNvPr id="1" name="Shape 913"/>
        <p:cNvGrpSpPr/>
        <p:nvPr/>
      </p:nvGrpSpPr>
      <p:grpSpPr>
        <a:xfrm>
          <a:off x="0" y="0"/>
          <a:ext cx="0" cy="0"/>
          <a:chOff x="0" y="0"/>
          <a:chExt cx="0" cy="0"/>
        </a:xfrm>
      </p:grpSpPr>
      <p:sp>
        <p:nvSpPr>
          <p:cNvPr id="914" name="Google Shape;914;p104"/>
          <p:cNvSpPr txBox="1">
            <a:spLocks noGrp="1"/>
          </p:cNvSpPr>
          <p:nvPr>
            <p:ph type="body" idx="1"/>
          </p:nvPr>
        </p:nvSpPr>
        <p:spPr>
          <a:xfrm>
            <a:off x="687900" y="292725"/>
            <a:ext cx="1471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915" name="Google Shape;915;p104"/>
          <p:cNvSpPr txBox="1">
            <a:spLocks noGrp="1"/>
          </p:cNvSpPr>
          <p:nvPr>
            <p:ph type="body" idx="2"/>
          </p:nvPr>
        </p:nvSpPr>
        <p:spPr>
          <a:xfrm>
            <a:off x="5484300" y="292725"/>
            <a:ext cx="2997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marL="914400" lvl="1"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marL="1371600" lvl="2"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marL="1828800" lvl="3"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marL="2286000" lvl="4"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marL="2743200" lvl="5"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marL="3200400" lvl="6"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marL="3657600" lvl="7"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marL="4114800" lvl="8"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0" name="Google Shape;50;p1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1" name="Google Shape;51;p12"/>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2" name="Google Shape;52;p12"/>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 name="Google Shape;53;p12"/>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 name="Google Shape;54;p12"/>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2"/>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2"/>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9" name="Google Shape;59;p13"/>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0" name="Google Shape;60;p13"/>
          <p:cNvSpPr>
            <a:spLocks noGrp="1"/>
          </p:cNvSpPr>
          <p:nvPr>
            <p:ph type="pic" idx="2"/>
          </p:nvPr>
        </p:nvSpPr>
        <p:spPr>
          <a:xfrm>
            <a:off x="4992024" y="1152775"/>
            <a:ext cx="3840300" cy="3416400"/>
          </a:xfrm>
          <a:prstGeom prst="rect">
            <a:avLst/>
          </a:prstGeom>
          <a:noFill/>
          <a:ln>
            <a:noFill/>
          </a:ln>
        </p:spPr>
      </p:sp>
      <p:sp>
        <p:nvSpPr>
          <p:cNvPr id="61" name="Google Shape;61;p1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ig ideas">
  <p:cSld name="CUSTOM_1_3">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4" name="Google Shape;64;p1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 name="Google Shape;65;p14"/>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6" name="Google Shape;66;p14"/>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7" name="Google Shape;67;p14"/>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8" name="Google Shape;68;p14"/>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9"/>
        <p:cNvGrpSpPr/>
        <p:nvPr/>
      </p:nvGrpSpPr>
      <p:grpSpPr>
        <a:xfrm>
          <a:off x="0" y="0"/>
          <a:ext cx="0" cy="0"/>
          <a:chOff x="0" y="0"/>
          <a:chExt cx="0" cy="0"/>
        </a:xfrm>
      </p:grpSpPr>
      <p:sp>
        <p:nvSpPr>
          <p:cNvPr id="70" name="Google Shape;70;p1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5"/>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2" name="Google Shape;72;p15"/>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3" name="Google Shape;73;p15"/>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4" name="Google Shape;74;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15"/>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6" name="Google Shape;76;p15"/>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7" name="Google Shape;77;p15"/>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0" name="Google Shape;80;p16"/>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1" name="Google Shape;81;p16"/>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2" name="Google Shape;82;p16"/>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3" name="Google Shape;83;p16"/>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4" name="Google Shape;84;p16"/>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5" name="Google Shape;85;p16"/>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6" name="Google Shape;86;p16"/>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7" name="Google Shape;87;p16"/>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8" name="Google Shape;88;p16"/>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91" name="Google Shape;91;p1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5" name="Google Shape;95;p18"/>
          <p:cNvSpPr>
            <a:spLocks noGrp="1"/>
          </p:cNvSpPr>
          <p:nvPr>
            <p:ph type="pic" idx="2"/>
          </p:nvPr>
        </p:nvSpPr>
        <p:spPr>
          <a:xfrm>
            <a:off x="4804825" y="1133300"/>
            <a:ext cx="4027500" cy="2392800"/>
          </a:xfrm>
          <a:prstGeom prst="rect">
            <a:avLst/>
          </a:prstGeom>
          <a:noFill/>
          <a:ln>
            <a:noFill/>
          </a:ln>
        </p:spPr>
      </p:sp>
      <p:sp>
        <p:nvSpPr>
          <p:cNvPr id="96" name="Google Shape;96;p18"/>
          <p:cNvSpPr>
            <a:spLocks noGrp="1"/>
          </p:cNvSpPr>
          <p:nvPr>
            <p:ph type="pic" idx="3"/>
          </p:nvPr>
        </p:nvSpPr>
        <p:spPr>
          <a:xfrm>
            <a:off x="311725" y="1133300"/>
            <a:ext cx="4027500" cy="2392800"/>
          </a:xfrm>
          <a:prstGeom prst="rect">
            <a:avLst/>
          </a:prstGeom>
          <a:noFill/>
          <a:ln>
            <a:noFill/>
          </a:ln>
        </p:spPr>
      </p:sp>
      <p:sp>
        <p:nvSpPr>
          <p:cNvPr id="97" name="Google Shape;97;p18"/>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0" name="Google Shape;100;p18"/>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1" name="Google Shape;101;p18"/>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4" name="Google Shape;104;p19"/>
          <p:cNvSpPr>
            <a:spLocks noGrp="1"/>
          </p:cNvSpPr>
          <p:nvPr>
            <p:ph type="pic" idx="2"/>
          </p:nvPr>
        </p:nvSpPr>
        <p:spPr>
          <a:xfrm>
            <a:off x="6205225" y="1128325"/>
            <a:ext cx="2627100" cy="2273100"/>
          </a:xfrm>
          <a:prstGeom prst="rect">
            <a:avLst/>
          </a:prstGeom>
          <a:noFill/>
          <a:ln>
            <a:noFill/>
          </a:ln>
        </p:spPr>
      </p:sp>
      <p:sp>
        <p:nvSpPr>
          <p:cNvPr id="105" name="Google Shape;105;p19"/>
          <p:cNvSpPr>
            <a:spLocks noGrp="1"/>
          </p:cNvSpPr>
          <p:nvPr>
            <p:ph type="pic" idx="3"/>
          </p:nvPr>
        </p:nvSpPr>
        <p:spPr>
          <a:xfrm>
            <a:off x="311725" y="1128325"/>
            <a:ext cx="2627100" cy="2273100"/>
          </a:xfrm>
          <a:prstGeom prst="rect">
            <a:avLst/>
          </a:prstGeom>
          <a:noFill/>
          <a:ln>
            <a:noFill/>
          </a:ln>
        </p:spPr>
      </p:sp>
      <p:sp>
        <p:nvSpPr>
          <p:cNvPr id="106" name="Google Shape;106;p19"/>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19"/>
          <p:cNvSpPr>
            <a:spLocks noGrp="1"/>
          </p:cNvSpPr>
          <p:nvPr>
            <p:ph type="pic" idx="5"/>
          </p:nvPr>
        </p:nvSpPr>
        <p:spPr>
          <a:xfrm>
            <a:off x="3255250" y="1128325"/>
            <a:ext cx="2627100" cy="2273100"/>
          </a:xfrm>
          <a:prstGeom prst="rect">
            <a:avLst/>
          </a:prstGeom>
          <a:noFill/>
          <a:ln>
            <a:noFill/>
          </a:ln>
        </p:spPr>
      </p:sp>
      <p:sp>
        <p:nvSpPr>
          <p:cNvPr id="108" name="Google Shape;108;p19"/>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1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11" name="Google Shape;111;p19"/>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2" name="Google Shape;112;p19"/>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3" name="Google Shape;113;p19"/>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4"/>
        <p:cNvGrpSpPr/>
        <p:nvPr/>
      </p:nvGrpSpPr>
      <p:grpSpPr>
        <a:xfrm>
          <a:off x="0" y="0"/>
          <a:ext cx="0" cy="0"/>
          <a:chOff x="0" y="0"/>
          <a:chExt cx="0" cy="0"/>
        </a:xfrm>
      </p:grpSpPr>
      <p:sp>
        <p:nvSpPr>
          <p:cNvPr id="115" name="Google Shape;115;p20"/>
          <p:cNvSpPr>
            <a:spLocks noGrp="1"/>
          </p:cNvSpPr>
          <p:nvPr>
            <p:ph type="pic" idx="2"/>
          </p:nvPr>
        </p:nvSpPr>
        <p:spPr>
          <a:xfrm>
            <a:off x="311700" y="445025"/>
            <a:ext cx="8520600" cy="4218300"/>
          </a:xfrm>
          <a:prstGeom prst="rect">
            <a:avLst/>
          </a:prstGeom>
          <a:noFill/>
          <a:ln>
            <a:noFill/>
          </a:ln>
        </p:spPr>
      </p:sp>
      <p:sp>
        <p:nvSpPr>
          <p:cNvPr id="116" name="Google Shape;116;p2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9" name="Google Shape;119;p21"/>
          <p:cNvSpPr>
            <a:spLocks noGrp="1"/>
          </p:cNvSpPr>
          <p:nvPr>
            <p:ph type="pic" idx="2"/>
          </p:nvPr>
        </p:nvSpPr>
        <p:spPr>
          <a:xfrm>
            <a:off x="3389600" y="118913"/>
            <a:ext cx="1643700" cy="1535100"/>
          </a:xfrm>
          <a:prstGeom prst="rect">
            <a:avLst/>
          </a:prstGeom>
          <a:noFill/>
          <a:ln>
            <a:noFill/>
          </a:ln>
        </p:spPr>
      </p:sp>
      <p:sp>
        <p:nvSpPr>
          <p:cNvPr id="120" name="Google Shape;120;p21"/>
          <p:cNvSpPr>
            <a:spLocks noGrp="1"/>
          </p:cNvSpPr>
          <p:nvPr>
            <p:ph type="pic" idx="3"/>
          </p:nvPr>
        </p:nvSpPr>
        <p:spPr>
          <a:xfrm>
            <a:off x="5195935" y="118913"/>
            <a:ext cx="1643700" cy="1535100"/>
          </a:xfrm>
          <a:prstGeom prst="rect">
            <a:avLst/>
          </a:prstGeom>
          <a:noFill/>
          <a:ln>
            <a:noFill/>
          </a:ln>
        </p:spPr>
      </p:sp>
      <p:sp>
        <p:nvSpPr>
          <p:cNvPr id="121" name="Google Shape;121;p21"/>
          <p:cNvSpPr>
            <a:spLocks noGrp="1"/>
          </p:cNvSpPr>
          <p:nvPr>
            <p:ph type="pic" idx="4"/>
          </p:nvPr>
        </p:nvSpPr>
        <p:spPr>
          <a:xfrm>
            <a:off x="7002270" y="118913"/>
            <a:ext cx="1643700" cy="1535100"/>
          </a:xfrm>
          <a:prstGeom prst="rect">
            <a:avLst/>
          </a:prstGeom>
          <a:noFill/>
          <a:ln>
            <a:noFill/>
          </a:ln>
        </p:spPr>
      </p:sp>
      <p:sp>
        <p:nvSpPr>
          <p:cNvPr id="122" name="Google Shape;122;p21"/>
          <p:cNvSpPr>
            <a:spLocks noGrp="1"/>
          </p:cNvSpPr>
          <p:nvPr>
            <p:ph type="pic" idx="5"/>
          </p:nvPr>
        </p:nvSpPr>
        <p:spPr>
          <a:xfrm>
            <a:off x="3389588" y="1804212"/>
            <a:ext cx="1643700" cy="1535100"/>
          </a:xfrm>
          <a:prstGeom prst="rect">
            <a:avLst/>
          </a:prstGeom>
          <a:noFill/>
          <a:ln>
            <a:noFill/>
          </a:ln>
        </p:spPr>
      </p:sp>
      <p:sp>
        <p:nvSpPr>
          <p:cNvPr id="123" name="Google Shape;123;p21"/>
          <p:cNvSpPr>
            <a:spLocks noGrp="1"/>
          </p:cNvSpPr>
          <p:nvPr>
            <p:ph type="pic" idx="6"/>
          </p:nvPr>
        </p:nvSpPr>
        <p:spPr>
          <a:xfrm>
            <a:off x="5195922" y="1804212"/>
            <a:ext cx="1643700" cy="1535100"/>
          </a:xfrm>
          <a:prstGeom prst="rect">
            <a:avLst/>
          </a:prstGeom>
          <a:noFill/>
          <a:ln>
            <a:noFill/>
          </a:ln>
        </p:spPr>
      </p:sp>
      <p:sp>
        <p:nvSpPr>
          <p:cNvPr id="124" name="Google Shape;124;p21"/>
          <p:cNvSpPr>
            <a:spLocks noGrp="1"/>
          </p:cNvSpPr>
          <p:nvPr>
            <p:ph type="pic" idx="7"/>
          </p:nvPr>
        </p:nvSpPr>
        <p:spPr>
          <a:xfrm>
            <a:off x="7002257" y="1804212"/>
            <a:ext cx="1643700" cy="1535100"/>
          </a:xfrm>
          <a:prstGeom prst="rect">
            <a:avLst/>
          </a:prstGeom>
          <a:noFill/>
          <a:ln>
            <a:noFill/>
          </a:ln>
        </p:spPr>
      </p:sp>
      <p:sp>
        <p:nvSpPr>
          <p:cNvPr id="125" name="Google Shape;125;p21"/>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26" name="Google Shape;126;p21"/>
          <p:cNvSpPr>
            <a:spLocks noGrp="1"/>
          </p:cNvSpPr>
          <p:nvPr>
            <p:ph type="pic" idx="8"/>
          </p:nvPr>
        </p:nvSpPr>
        <p:spPr>
          <a:xfrm>
            <a:off x="3389588" y="3489487"/>
            <a:ext cx="1643700" cy="1535100"/>
          </a:xfrm>
          <a:prstGeom prst="rect">
            <a:avLst/>
          </a:prstGeom>
          <a:noFill/>
          <a:ln>
            <a:noFill/>
          </a:ln>
        </p:spPr>
      </p:sp>
      <p:sp>
        <p:nvSpPr>
          <p:cNvPr id="127" name="Google Shape;127;p21"/>
          <p:cNvSpPr>
            <a:spLocks noGrp="1"/>
          </p:cNvSpPr>
          <p:nvPr>
            <p:ph type="pic" idx="9"/>
          </p:nvPr>
        </p:nvSpPr>
        <p:spPr>
          <a:xfrm>
            <a:off x="5195922" y="3489487"/>
            <a:ext cx="1643700" cy="1535100"/>
          </a:xfrm>
          <a:prstGeom prst="rect">
            <a:avLst/>
          </a:prstGeom>
          <a:noFill/>
          <a:ln>
            <a:noFill/>
          </a:ln>
        </p:spPr>
      </p:sp>
      <p:sp>
        <p:nvSpPr>
          <p:cNvPr id="128" name="Google Shape;128;p21"/>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type="blank">
  <p:cSld name="BLANK">
    <p:bg>
      <p:bgPr>
        <a:solidFill>
          <a:schemeClr val="lt2"/>
        </a:solid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31" name="Google Shape;131;p2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32" name="Google Shape;132;p22"/>
          <p:cNvSpPr>
            <a:spLocks noGrp="1"/>
          </p:cNvSpPr>
          <p:nvPr>
            <p:ph type="pic" idx="2"/>
          </p:nvPr>
        </p:nvSpPr>
        <p:spPr>
          <a:xfrm>
            <a:off x="-25" y="2917350"/>
            <a:ext cx="2504400" cy="1668300"/>
          </a:xfrm>
          <a:prstGeom prst="rect">
            <a:avLst/>
          </a:prstGeom>
          <a:noFill/>
          <a:ln>
            <a:noFill/>
          </a:ln>
        </p:spPr>
      </p:sp>
      <p:sp>
        <p:nvSpPr>
          <p:cNvPr id="133" name="Google Shape;133;p22"/>
          <p:cNvSpPr>
            <a:spLocks noGrp="1"/>
          </p:cNvSpPr>
          <p:nvPr>
            <p:ph type="pic" idx="3"/>
          </p:nvPr>
        </p:nvSpPr>
        <p:spPr>
          <a:xfrm>
            <a:off x="6057900" y="636250"/>
            <a:ext cx="3086100" cy="2469600"/>
          </a:xfrm>
          <a:prstGeom prst="rect">
            <a:avLst/>
          </a:prstGeom>
          <a:noFill/>
          <a:ln>
            <a:noFill/>
          </a:ln>
        </p:spPr>
      </p:sp>
      <p:sp>
        <p:nvSpPr>
          <p:cNvPr id="134" name="Google Shape;134;p22"/>
          <p:cNvSpPr>
            <a:spLocks noGrp="1"/>
          </p:cNvSpPr>
          <p:nvPr>
            <p:ph type="pic" idx="4"/>
          </p:nvPr>
        </p:nvSpPr>
        <p:spPr>
          <a:xfrm>
            <a:off x="6057900" y="3998050"/>
            <a:ext cx="1145400" cy="1145400"/>
          </a:xfrm>
          <a:prstGeom prst="rect">
            <a:avLst/>
          </a:prstGeom>
          <a:noFill/>
          <a:ln>
            <a:noFill/>
          </a:ln>
        </p:spPr>
      </p:sp>
      <p:sp>
        <p:nvSpPr>
          <p:cNvPr id="135" name="Google Shape;135;p22"/>
          <p:cNvSpPr txBox="1">
            <a:spLocks noGrp="1"/>
          </p:cNvSpPr>
          <p:nvPr>
            <p:ph type="title" idx="5"/>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a:endParaRPr/>
          </a:p>
        </p:txBody>
      </p:sp>
      <p:sp>
        <p:nvSpPr>
          <p:cNvPr id="136" name="Google Shape;136;p2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37" name="Google Shape;137;p22"/>
          <p:cNvSpPr txBox="1">
            <a:spLocks noGrp="1"/>
          </p:cNvSpPr>
          <p:nvPr>
            <p:ph type="subTitle" idx="6"/>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Mission">
  <p:cSld name="CUSTOM">
    <p:bg>
      <p:bgPr>
        <a:solidFill>
          <a:schemeClr val="lt2"/>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1746472" y="1569600"/>
            <a:ext cx="42870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0" name="Google Shape;140;p23"/>
          <p:cNvSpPr txBox="1">
            <a:spLocks noGrp="1"/>
          </p:cNvSpPr>
          <p:nvPr>
            <p:ph type="subTitle" idx="2"/>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1" name="Google Shape;141;p23"/>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2" name="Google Shape;142;p2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43" name="Google Shape;143;p23"/>
          <p:cNvSpPr>
            <a:spLocks noGrp="1"/>
          </p:cNvSpPr>
          <p:nvPr>
            <p:ph type="pic" idx="4"/>
          </p:nvPr>
        </p:nvSpPr>
        <p:spPr>
          <a:xfrm>
            <a:off x="-25" y="2896025"/>
            <a:ext cx="1470600" cy="2247600"/>
          </a:xfrm>
          <a:prstGeom prst="rect">
            <a:avLst/>
          </a:prstGeom>
          <a:noFill/>
          <a:ln>
            <a:noFill/>
          </a:ln>
        </p:spPr>
      </p:sp>
      <p:sp>
        <p:nvSpPr>
          <p:cNvPr id="144" name="Google Shape;144;p23"/>
          <p:cNvSpPr>
            <a:spLocks noGrp="1"/>
          </p:cNvSpPr>
          <p:nvPr>
            <p:ph type="pic" idx="5"/>
          </p:nvPr>
        </p:nvSpPr>
        <p:spPr>
          <a:xfrm>
            <a:off x="7037800" y="712950"/>
            <a:ext cx="2106300" cy="2710500"/>
          </a:xfrm>
          <a:prstGeom prst="rect">
            <a:avLst/>
          </a:prstGeom>
          <a:noFill/>
          <a:ln>
            <a:noFill/>
          </a:ln>
        </p:spPr>
      </p:sp>
      <p:sp>
        <p:nvSpPr>
          <p:cNvPr id="145" name="Google Shape;145;p23"/>
          <p:cNvSpPr>
            <a:spLocks noGrp="1"/>
          </p:cNvSpPr>
          <p:nvPr>
            <p:ph type="pic" idx="6"/>
          </p:nvPr>
        </p:nvSpPr>
        <p:spPr>
          <a:xfrm>
            <a:off x="5323300" y="3423300"/>
            <a:ext cx="1714500" cy="1714500"/>
          </a:xfrm>
          <a:prstGeom prst="rect">
            <a:avLst/>
          </a:prstGeom>
          <a:noFill/>
          <a:ln>
            <a:noFill/>
          </a:ln>
        </p:spPr>
      </p:sp>
      <p:sp>
        <p:nvSpPr>
          <p:cNvPr id="146" name="Google Shape;146;p23"/>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TITLE_1">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49" name="Google Shape;149;p24"/>
          <p:cNvSpPr txBox="1">
            <a:spLocks noGrp="1"/>
          </p:cNvSpPr>
          <p:nvPr>
            <p:ph type="title" idx="2"/>
          </p:nvPr>
        </p:nvSpPr>
        <p:spPr>
          <a:xfrm>
            <a:off x="1610975" y="1315350"/>
            <a:ext cx="6482700" cy="382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0" name="Google Shape;150;p2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1" name="Google Shape;151;p24"/>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2" name="Google Shape;152;p2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verview">
  <p:cSld name="CUSTOM_1_1">
    <p:bg>
      <p:bgPr>
        <a:solidFill>
          <a:schemeClr val="lt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body" idx="1"/>
          </p:nvPr>
        </p:nvSpPr>
        <p:spPr>
          <a:xfrm>
            <a:off x="1746475" y="1206375"/>
            <a:ext cx="41220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55" name="Google Shape;155;p25"/>
          <p:cNvSpPr>
            <a:spLocks noGrp="1"/>
          </p:cNvSpPr>
          <p:nvPr>
            <p:ph type="pic" idx="2"/>
          </p:nvPr>
        </p:nvSpPr>
        <p:spPr>
          <a:xfrm>
            <a:off x="6438900" y="1545300"/>
            <a:ext cx="2705100" cy="3592500"/>
          </a:xfrm>
          <a:prstGeom prst="rect">
            <a:avLst/>
          </a:prstGeom>
          <a:noFill/>
          <a:ln>
            <a:noFill/>
          </a:ln>
        </p:spPr>
      </p:sp>
      <p:sp>
        <p:nvSpPr>
          <p:cNvPr id="156" name="Google Shape;156;p25"/>
          <p:cNvSpPr>
            <a:spLocks noGrp="1"/>
          </p:cNvSpPr>
          <p:nvPr>
            <p:ph type="pic" idx="3"/>
          </p:nvPr>
        </p:nvSpPr>
        <p:spPr>
          <a:xfrm>
            <a:off x="2871750" y="3721100"/>
            <a:ext cx="2899500" cy="1422300"/>
          </a:xfrm>
          <a:prstGeom prst="rect">
            <a:avLst/>
          </a:prstGeom>
          <a:noFill/>
          <a:ln>
            <a:noFill/>
          </a:ln>
        </p:spPr>
      </p:sp>
      <p:sp>
        <p:nvSpPr>
          <p:cNvPr id="157" name="Google Shape;157;p25"/>
          <p:cNvSpPr txBox="1">
            <a:spLocks noGrp="1"/>
          </p:cNvSpPr>
          <p:nvPr>
            <p:ph type="subTitle" idx="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8" name="Google Shape;158;p25"/>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9" name="Google Shape;159;p25"/>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60" name="Google Shape;160;p2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TITLE_36">
    <p:bg>
      <p:bgPr>
        <a:solidFill>
          <a:schemeClr val="lt2"/>
        </a:solid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63" name="Google Shape;163;p26"/>
          <p:cNvSpPr txBox="1">
            <a:spLocks noGrp="1"/>
          </p:cNvSpPr>
          <p:nvPr>
            <p:ph type="title" idx="2"/>
          </p:nvPr>
        </p:nvSpPr>
        <p:spPr>
          <a:xfrm>
            <a:off x="1605875" y="1087988"/>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64" name="Google Shape;164;p2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5" name="Google Shape;165;p26"/>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6" name="Google Shape;166;p2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67" name="Google Shape;167;p26"/>
          <p:cNvSpPr>
            <a:spLocks noGrp="1"/>
          </p:cNvSpPr>
          <p:nvPr>
            <p:ph type="pic" idx="4"/>
          </p:nvPr>
        </p:nvSpPr>
        <p:spPr>
          <a:xfrm>
            <a:off x="7429500" y="3429000"/>
            <a:ext cx="1714500" cy="17145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siness Overview">
  <p:cSld name="CUSTOM_5">
    <p:spTree>
      <p:nvGrpSpPr>
        <p:cNvPr id="1"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4" name="Google Shape;174;p2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5" name="Google Shape;175;p2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6" name="Google Shape;176;p27"/>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77" name="Google Shape;177;p2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78" name="Google Shape;178;p27"/>
          <p:cNvSpPr/>
          <p:nvPr/>
        </p:nvSpPr>
        <p:spPr>
          <a:xfrm>
            <a:off x="228600" y="1226475"/>
            <a:ext cx="2790000" cy="17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179" name="Google Shape;179;p27"/>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80" name="Google Shape;180;p27"/>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1" name="Google Shape;181;p27"/>
          <p:cNvSpPr txBox="1">
            <a:spLocks noGrp="1"/>
          </p:cNvSpPr>
          <p:nvPr>
            <p:ph type="body" idx="5"/>
          </p:nvPr>
        </p:nvSpPr>
        <p:spPr>
          <a:xfrm>
            <a:off x="32127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2" name="Google Shape;182;p27"/>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3" name="Google Shape;183;p27"/>
          <p:cNvSpPr txBox="1">
            <a:spLocks noGrp="1"/>
          </p:cNvSpPr>
          <p:nvPr>
            <p:ph type="body" idx="7"/>
          </p:nvPr>
        </p:nvSpPr>
        <p:spPr>
          <a:xfrm>
            <a:off x="3262800"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4" name="Google Shape;184;p27"/>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5" name="Google Shape;185;p27"/>
          <p:cNvSpPr txBox="1">
            <a:spLocks noGrp="1"/>
          </p:cNvSpPr>
          <p:nvPr>
            <p:ph type="body" idx="9"/>
          </p:nvPr>
        </p:nvSpPr>
        <p:spPr>
          <a:xfrm>
            <a:off x="620432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6" name="Google Shape;186;p27"/>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7" name="Google Shape;187;p27"/>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8" name="Google Shape;188;p27"/>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9" name="Google Shape;189;p27"/>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p:cSld name="CUSTOM_2">
    <p:spTree>
      <p:nvGrpSpPr>
        <p:cNvPr id="1" name="Shape 190"/>
        <p:cNvGrpSpPr/>
        <p:nvPr/>
      </p:nvGrpSpPr>
      <p:grpSpPr>
        <a:xfrm>
          <a:off x="0" y="0"/>
          <a:ext cx="0" cy="0"/>
          <a:chOff x="0" y="0"/>
          <a:chExt cx="0" cy="0"/>
        </a:xfrm>
      </p:grpSpPr>
      <p:sp>
        <p:nvSpPr>
          <p:cNvPr id="191" name="Google Shape;191;p28"/>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92" name="Google Shape;192;p28"/>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ncial Snapshot">
  <p:cSld name="CUSTOM_2_1">
    <p:spTree>
      <p:nvGrpSpPr>
        <p:cNvPr id="1" name="Shape 195"/>
        <p:cNvGrpSpPr/>
        <p:nvPr/>
      </p:nvGrpSpPr>
      <p:grpSpPr>
        <a:xfrm>
          <a:off x="0" y="0"/>
          <a:ext cx="0" cy="0"/>
          <a:chOff x="0" y="0"/>
          <a:chExt cx="0" cy="0"/>
        </a:xfrm>
      </p:grpSpPr>
      <p:sp>
        <p:nvSpPr>
          <p:cNvPr id="196" name="Google Shape;196;p29"/>
          <p:cNvSpPr txBox="1">
            <a:spLocks noGrp="1"/>
          </p:cNvSpPr>
          <p:nvPr>
            <p:ph type="subTitle" idx="1"/>
          </p:nvPr>
        </p:nvSpPr>
        <p:spPr>
          <a:xfrm>
            <a:off x="1771198" y="3024500"/>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9"/>
          <p:cNvSpPr txBox="1">
            <a:spLocks noGrp="1"/>
          </p:cNvSpPr>
          <p:nvPr>
            <p:ph type="subTitle" idx="2"/>
          </p:nvPr>
        </p:nvSpPr>
        <p:spPr>
          <a:xfrm>
            <a:off x="177119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29"/>
          <p:cNvSpPr txBox="1">
            <a:spLocks noGrp="1"/>
          </p:cNvSpPr>
          <p:nvPr>
            <p:ph type="subTitle" idx="3"/>
          </p:nvPr>
        </p:nvSpPr>
        <p:spPr>
          <a:xfrm>
            <a:off x="1771198" y="2356467"/>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9"/>
          <p:cNvSpPr txBox="1">
            <a:spLocks noGrp="1"/>
          </p:cNvSpPr>
          <p:nvPr>
            <p:ph type="subTitle" idx="4"/>
          </p:nvPr>
        </p:nvSpPr>
        <p:spPr>
          <a:xfrm>
            <a:off x="10405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9"/>
          <p:cNvSpPr txBox="1">
            <a:spLocks noGrp="1"/>
          </p:cNvSpPr>
          <p:nvPr>
            <p:ph type="subTitle" idx="5"/>
          </p:nvPr>
        </p:nvSpPr>
        <p:spPr>
          <a:xfrm>
            <a:off x="10405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9"/>
          <p:cNvSpPr txBox="1">
            <a:spLocks noGrp="1"/>
          </p:cNvSpPr>
          <p:nvPr>
            <p:ph type="subTitle" idx="6"/>
          </p:nvPr>
        </p:nvSpPr>
        <p:spPr>
          <a:xfrm>
            <a:off x="104050" y="31360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9"/>
          <p:cNvSpPr txBox="1">
            <a:spLocks noGrp="1"/>
          </p:cNvSpPr>
          <p:nvPr>
            <p:ph type="subTitle" idx="7"/>
          </p:nvPr>
        </p:nvSpPr>
        <p:spPr>
          <a:xfrm>
            <a:off x="94072"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9"/>
          <p:cNvSpPr txBox="1">
            <a:spLocks noGrp="1"/>
          </p:cNvSpPr>
          <p:nvPr>
            <p:ph type="subTitle" idx="8"/>
          </p:nvPr>
        </p:nvSpPr>
        <p:spPr>
          <a:xfrm>
            <a:off x="4651939"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29"/>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9"/>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08" name="Google Shape;208;p29"/>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cxnSp>
        <p:nvCxnSpPr>
          <p:cNvPr id="209" name="Google Shape;209;p29"/>
          <p:cNvCxnSpPr/>
          <p:nvPr/>
        </p:nvCxnSpPr>
        <p:spPr>
          <a:xfrm>
            <a:off x="4515550" y="1368725"/>
            <a:ext cx="0" cy="3425700"/>
          </a:xfrm>
          <a:prstGeom prst="straightConnector1">
            <a:avLst/>
          </a:prstGeom>
          <a:noFill/>
          <a:ln w="9525" cap="flat" cmpd="sng">
            <a:solidFill>
              <a:schemeClr val="accent1"/>
            </a:solidFill>
            <a:prstDash val="solid"/>
            <a:round/>
            <a:headEnd type="none" w="med" len="med"/>
            <a:tailEnd type="none" w="med" len="med"/>
          </a:ln>
        </p:spPr>
      </p:cxnSp>
      <p:sp>
        <p:nvSpPr>
          <p:cNvPr id="210" name="Google Shape;210;p29"/>
          <p:cNvSpPr txBox="1">
            <a:spLocks noGrp="1"/>
          </p:cNvSpPr>
          <p:nvPr>
            <p:ph type="subTitle" idx="9"/>
          </p:nvPr>
        </p:nvSpPr>
        <p:spPr>
          <a:xfrm>
            <a:off x="467690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9"/>
          <p:cNvSpPr txBox="1">
            <a:spLocks noGrp="1"/>
          </p:cNvSpPr>
          <p:nvPr>
            <p:ph type="subTitle" idx="13"/>
          </p:nvPr>
        </p:nvSpPr>
        <p:spPr>
          <a:xfrm>
            <a:off x="467690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9"/>
          <p:cNvSpPr txBox="1">
            <a:spLocks noGrp="1"/>
          </p:cNvSpPr>
          <p:nvPr>
            <p:ph type="subTitle" idx="14"/>
          </p:nvPr>
        </p:nvSpPr>
        <p:spPr>
          <a:xfrm>
            <a:off x="4676900" y="30598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9"/>
          <p:cNvSpPr txBox="1">
            <a:spLocks noGrp="1"/>
          </p:cNvSpPr>
          <p:nvPr>
            <p:ph type="subTitle" idx="15"/>
          </p:nvPr>
        </p:nvSpPr>
        <p:spPr>
          <a:xfrm>
            <a:off x="4676900" y="3655300"/>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29"/>
          <p:cNvSpPr txBox="1">
            <a:spLocks noGrp="1"/>
          </p:cNvSpPr>
          <p:nvPr>
            <p:ph type="subTitle" idx="16"/>
          </p:nvPr>
        </p:nvSpPr>
        <p:spPr>
          <a:xfrm>
            <a:off x="4676900" y="4326883"/>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29"/>
          <p:cNvSpPr txBox="1">
            <a:spLocks noGrp="1"/>
          </p:cNvSpPr>
          <p:nvPr>
            <p:ph type="subTitle" idx="17"/>
          </p:nvPr>
        </p:nvSpPr>
        <p:spPr>
          <a:xfrm>
            <a:off x="6411748" y="296318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9"/>
          <p:cNvSpPr txBox="1">
            <a:spLocks noGrp="1"/>
          </p:cNvSpPr>
          <p:nvPr>
            <p:ph type="subTitle" idx="18"/>
          </p:nvPr>
        </p:nvSpPr>
        <p:spPr>
          <a:xfrm>
            <a:off x="641174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29"/>
          <p:cNvSpPr txBox="1">
            <a:spLocks noGrp="1"/>
          </p:cNvSpPr>
          <p:nvPr>
            <p:ph type="subTitle" idx="19"/>
          </p:nvPr>
        </p:nvSpPr>
        <p:spPr>
          <a:xfrm>
            <a:off x="6411748" y="236390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9"/>
          <p:cNvSpPr txBox="1">
            <a:spLocks noGrp="1"/>
          </p:cNvSpPr>
          <p:nvPr>
            <p:ph type="subTitle" idx="20"/>
          </p:nvPr>
        </p:nvSpPr>
        <p:spPr>
          <a:xfrm>
            <a:off x="6411748" y="356245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9"/>
          <p:cNvSpPr txBox="1">
            <a:spLocks noGrp="1"/>
          </p:cNvSpPr>
          <p:nvPr>
            <p:ph type="subTitle" idx="21"/>
          </p:nvPr>
        </p:nvSpPr>
        <p:spPr>
          <a:xfrm>
            <a:off x="6411748" y="42379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20" name="Google Shape;220;p29"/>
          <p:cNvCxnSpPr/>
          <p:nvPr/>
        </p:nvCxnSpPr>
        <p:spPr>
          <a:xfrm>
            <a:off x="200117" y="3089629"/>
            <a:ext cx="4082100" cy="0"/>
          </a:xfrm>
          <a:prstGeom prst="straightConnector1">
            <a:avLst/>
          </a:prstGeom>
          <a:noFill/>
          <a:ln w="19050" cap="flat" cmpd="sng">
            <a:solidFill>
              <a:schemeClr val="accent1"/>
            </a:solidFill>
            <a:prstDash val="solid"/>
            <a:round/>
            <a:headEnd type="none" w="med" len="med"/>
            <a:tailEnd type="none" w="med" len="med"/>
          </a:ln>
        </p:spPr>
      </p:cxnSp>
      <p:cxnSp>
        <p:nvCxnSpPr>
          <p:cNvPr id="221" name="Google Shape;221;p29"/>
          <p:cNvCxnSpPr/>
          <p:nvPr/>
        </p:nvCxnSpPr>
        <p:spPr>
          <a:xfrm>
            <a:off x="4786525" y="4282704"/>
            <a:ext cx="4082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ncial Executive Summary">
  <p:cSld name="TITLE_1_1">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1985411"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4" name="Google Shape;224;p30"/>
          <p:cNvSpPr txBox="1">
            <a:spLocks noGrp="1"/>
          </p:cNvSpPr>
          <p:nvPr>
            <p:ph type="subTitle" idx="2"/>
          </p:nvPr>
        </p:nvSpPr>
        <p:spPr>
          <a:xfrm>
            <a:off x="201450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25" name="Google Shape;225;p30"/>
          <p:cNvSpPr txBox="1">
            <a:spLocks noGrp="1"/>
          </p:cNvSpPr>
          <p:nvPr>
            <p:ph type="subTitle" idx="3"/>
          </p:nvPr>
        </p:nvSpPr>
        <p:spPr>
          <a:xfrm>
            <a:off x="189200"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6" name="Google Shape;226;p30"/>
          <p:cNvSpPr txBox="1">
            <a:spLocks noGrp="1"/>
          </p:cNvSpPr>
          <p:nvPr>
            <p:ph type="body" idx="4"/>
          </p:nvPr>
        </p:nvSpPr>
        <p:spPr>
          <a:xfrm>
            <a:off x="212473" y="1023597"/>
            <a:ext cx="3560400" cy="989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cxnSp>
        <p:nvCxnSpPr>
          <p:cNvPr id="227" name="Google Shape;227;p30"/>
          <p:cNvCxnSpPr/>
          <p:nvPr/>
        </p:nvCxnSpPr>
        <p:spPr>
          <a:xfrm>
            <a:off x="226950" y="4635025"/>
            <a:ext cx="3426000" cy="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30"/>
          <p:cNvCxnSpPr/>
          <p:nvPr/>
        </p:nvCxnSpPr>
        <p:spPr>
          <a:xfrm>
            <a:off x="226950" y="4326850"/>
            <a:ext cx="3426000" cy="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30"/>
          <p:cNvSpPr/>
          <p:nvPr/>
        </p:nvSpPr>
        <p:spPr>
          <a:xfrm>
            <a:off x="730821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0" name="Google Shape;230;p30"/>
          <p:cNvSpPr txBox="1">
            <a:spLocks noGrp="1"/>
          </p:cNvSpPr>
          <p:nvPr>
            <p:ph type="body" idx="5"/>
          </p:nvPr>
        </p:nvSpPr>
        <p:spPr>
          <a:xfrm>
            <a:off x="730821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1" name="Google Shape;231;p30"/>
          <p:cNvSpPr txBox="1">
            <a:spLocks noGrp="1"/>
          </p:cNvSpPr>
          <p:nvPr>
            <p:ph type="subTitle" idx="6"/>
          </p:nvPr>
        </p:nvSpPr>
        <p:spPr>
          <a:xfrm>
            <a:off x="730821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2" name="Google Shape;232;p30"/>
          <p:cNvSpPr/>
          <p:nvPr/>
        </p:nvSpPr>
        <p:spPr>
          <a:xfrm>
            <a:off x="7308198"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3" name="Google Shape;233;p30"/>
          <p:cNvSpPr txBox="1">
            <a:spLocks noGrp="1"/>
          </p:cNvSpPr>
          <p:nvPr>
            <p:ph type="body" idx="7"/>
          </p:nvPr>
        </p:nvSpPr>
        <p:spPr>
          <a:xfrm>
            <a:off x="7308200"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4" name="Google Shape;234;p30"/>
          <p:cNvSpPr txBox="1">
            <a:spLocks noGrp="1"/>
          </p:cNvSpPr>
          <p:nvPr>
            <p:ph type="subTitle" idx="8"/>
          </p:nvPr>
        </p:nvSpPr>
        <p:spPr>
          <a:xfrm>
            <a:off x="7308201"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5" name="Google Shape;235;p30"/>
          <p:cNvSpPr/>
          <p:nvPr/>
        </p:nvSpPr>
        <p:spPr>
          <a:xfrm>
            <a:off x="3959148"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6" name="Google Shape;236;p30"/>
          <p:cNvSpPr txBox="1">
            <a:spLocks noGrp="1"/>
          </p:cNvSpPr>
          <p:nvPr>
            <p:ph type="body" idx="9"/>
          </p:nvPr>
        </p:nvSpPr>
        <p:spPr>
          <a:xfrm>
            <a:off x="3959150"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7" name="Google Shape;237;p30"/>
          <p:cNvSpPr/>
          <p:nvPr/>
        </p:nvSpPr>
        <p:spPr>
          <a:xfrm>
            <a:off x="3959150" y="3325508"/>
            <a:ext cx="1607100" cy="78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38" name="Google Shape;238;p30"/>
          <p:cNvSpPr txBox="1">
            <a:spLocks noGrp="1"/>
          </p:cNvSpPr>
          <p:nvPr>
            <p:ph type="subTitle" idx="13"/>
          </p:nvPr>
        </p:nvSpPr>
        <p:spPr>
          <a:xfrm>
            <a:off x="3959150" y="3325475"/>
            <a:ext cx="1607100" cy="782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239" name="Google Shape;239;p30"/>
          <p:cNvSpPr txBox="1">
            <a:spLocks noGrp="1"/>
          </p:cNvSpPr>
          <p:nvPr>
            <p:ph type="subTitle" idx="1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0" name="Google Shape;240;p30"/>
          <p:cNvSpPr txBox="1">
            <a:spLocks noGrp="1"/>
          </p:cNvSpPr>
          <p:nvPr>
            <p:ph type="subTitle" idx="1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1" name="Google Shape;241;p3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42" name="Google Shape;242;p30"/>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cxnSp>
        <p:nvCxnSpPr>
          <p:cNvPr id="243" name="Google Shape;243;p30"/>
          <p:cNvCxnSpPr/>
          <p:nvPr/>
        </p:nvCxnSpPr>
        <p:spPr>
          <a:xfrm>
            <a:off x="3952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0"/>
          <p:cNvCxnSpPr/>
          <p:nvPr/>
        </p:nvCxnSpPr>
        <p:spPr>
          <a:xfrm>
            <a:off x="5070844"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0"/>
          <p:cNvCxnSpPr/>
          <p:nvPr/>
        </p:nvCxnSpPr>
        <p:spPr>
          <a:xfrm>
            <a:off x="6189289"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0"/>
          <p:cNvCxnSpPr/>
          <p:nvPr/>
        </p:nvCxnSpPr>
        <p:spPr>
          <a:xfrm>
            <a:off x="7307733"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0"/>
          <p:cNvCxnSpPr/>
          <p:nvPr/>
        </p:nvCxnSpPr>
        <p:spPr>
          <a:xfrm>
            <a:off x="8426178"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0"/>
          <p:cNvCxnSpPr/>
          <p:nvPr/>
        </p:nvCxnSpPr>
        <p:spPr>
          <a:xfrm>
            <a:off x="4511622"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30"/>
          <p:cNvCxnSpPr/>
          <p:nvPr/>
        </p:nvCxnSpPr>
        <p:spPr>
          <a:xfrm>
            <a:off x="5630067"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0"/>
          <p:cNvCxnSpPr/>
          <p:nvPr/>
        </p:nvCxnSpPr>
        <p:spPr>
          <a:xfrm>
            <a:off x="6748511"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0"/>
          <p:cNvCxnSpPr/>
          <p:nvPr/>
        </p:nvCxnSpPr>
        <p:spPr>
          <a:xfrm>
            <a:off x="7866956"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30"/>
          <p:cNvCxnSpPr/>
          <p:nvPr/>
        </p:nvCxnSpPr>
        <p:spPr>
          <a:xfrm>
            <a:off x="8985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0"/>
          <p:cNvCxnSpPr/>
          <p:nvPr/>
        </p:nvCxnSpPr>
        <p:spPr>
          <a:xfrm>
            <a:off x="71940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0"/>
          <p:cNvCxnSpPr/>
          <p:nvPr/>
        </p:nvCxnSpPr>
        <p:spPr>
          <a:xfrm>
            <a:off x="120876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0"/>
          <p:cNvCxnSpPr/>
          <p:nvPr/>
        </p:nvCxnSpPr>
        <p:spPr>
          <a:xfrm>
            <a:off x="169812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30"/>
          <p:cNvCxnSpPr/>
          <p:nvPr/>
        </p:nvCxnSpPr>
        <p:spPr>
          <a:xfrm>
            <a:off x="218748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30"/>
          <p:cNvSpPr/>
          <p:nvPr/>
        </p:nvSpPr>
        <p:spPr>
          <a:xfrm>
            <a:off x="229843" y="4125475"/>
            <a:ext cx="3425935" cy="838687"/>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cxnSp>
        <p:nvCxnSpPr>
          <p:cNvPr id="258" name="Google Shape;258;p30"/>
          <p:cNvCxnSpPr/>
          <p:nvPr/>
        </p:nvCxnSpPr>
        <p:spPr>
          <a:xfrm>
            <a:off x="267684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30"/>
          <p:cNvCxnSpPr/>
          <p:nvPr/>
        </p:nvCxnSpPr>
        <p:spPr>
          <a:xfrm>
            <a:off x="316620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0"/>
          <p:cNvSpPr/>
          <p:nvPr/>
        </p:nvSpPr>
        <p:spPr>
          <a:xfrm>
            <a:off x="5633673"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1" name="Google Shape;261;p30"/>
          <p:cNvSpPr txBox="1">
            <a:spLocks noGrp="1"/>
          </p:cNvSpPr>
          <p:nvPr>
            <p:ph type="body" idx="16"/>
          </p:nvPr>
        </p:nvSpPr>
        <p:spPr>
          <a:xfrm>
            <a:off x="5633675"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2" name="Google Shape;262;p30"/>
          <p:cNvSpPr txBox="1">
            <a:spLocks noGrp="1"/>
          </p:cNvSpPr>
          <p:nvPr>
            <p:ph type="subTitle" idx="17"/>
          </p:nvPr>
        </p:nvSpPr>
        <p:spPr>
          <a:xfrm>
            <a:off x="3959151"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3" name="Google Shape;263;p30"/>
          <p:cNvSpPr txBox="1">
            <a:spLocks noGrp="1"/>
          </p:cNvSpPr>
          <p:nvPr>
            <p:ph type="subTitle" idx="18"/>
          </p:nvPr>
        </p:nvSpPr>
        <p:spPr>
          <a:xfrm>
            <a:off x="5633676"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4" name="Google Shape;264;p30"/>
          <p:cNvSpPr/>
          <p:nvPr/>
        </p:nvSpPr>
        <p:spPr>
          <a:xfrm>
            <a:off x="563366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5" name="Google Shape;265;p30"/>
          <p:cNvSpPr txBox="1">
            <a:spLocks noGrp="1"/>
          </p:cNvSpPr>
          <p:nvPr>
            <p:ph type="body" idx="19"/>
          </p:nvPr>
        </p:nvSpPr>
        <p:spPr>
          <a:xfrm>
            <a:off x="563366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6" name="Google Shape;266;p30"/>
          <p:cNvSpPr txBox="1">
            <a:spLocks noGrp="1"/>
          </p:cNvSpPr>
          <p:nvPr>
            <p:ph type="subTitle" idx="20"/>
          </p:nvPr>
        </p:nvSpPr>
        <p:spPr>
          <a:xfrm>
            <a:off x="563366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7" name="Google Shape;267;p30"/>
          <p:cNvSpPr txBox="1">
            <a:spLocks noGrp="1"/>
          </p:cNvSpPr>
          <p:nvPr>
            <p:ph type="subTitle" idx="2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8" name="Google Shape;268;p30"/>
          <p:cNvSpPr txBox="1">
            <a:spLocks noGrp="1"/>
          </p:cNvSpPr>
          <p:nvPr>
            <p:ph type="subTitle" idx="22"/>
          </p:nvPr>
        </p:nvSpPr>
        <p:spPr>
          <a:xfrm>
            <a:off x="50520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9" name="Google Shape;269;p30"/>
          <p:cNvSpPr txBox="1">
            <a:spLocks noGrp="1"/>
          </p:cNvSpPr>
          <p:nvPr>
            <p:ph type="subTitle" idx="23"/>
          </p:nvPr>
        </p:nvSpPr>
        <p:spPr>
          <a:xfrm>
            <a:off x="728886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0" name="Google Shape;270;p30"/>
          <p:cNvSpPr txBox="1">
            <a:spLocks noGrp="1"/>
          </p:cNvSpPr>
          <p:nvPr>
            <p:ph type="subTitle" idx="24"/>
          </p:nvPr>
        </p:nvSpPr>
        <p:spPr>
          <a:xfrm>
            <a:off x="84073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1" name="Google Shape;271;p30"/>
          <p:cNvSpPr txBox="1">
            <a:spLocks noGrp="1"/>
          </p:cNvSpPr>
          <p:nvPr>
            <p:ph type="subTitle" idx="25"/>
          </p:nvPr>
        </p:nvSpPr>
        <p:spPr>
          <a:xfrm>
            <a:off x="61704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2" name="Google Shape;272;p30"/>
          <p:cNvSpPr txBox="1">
            <a:spLocks noGrp="1"/>
          </p:cNvSpPr>
          <p:nvPr>
            <p:ph type="subTitle" idx="26"/>
          </p:nvPr>
        </p:nvSpPr>
        <p:spPr>
          <a:xfrm>
            <a:off x="3946300" y="2211525"/>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3" name="Google Shape;273;p30"/>
          <p:cNvSpPr txBox="1">
            <a:spLocks noGrp="1"/>
          </p:cNvSpPr>
          <p:nvPr>
            <p:ph type="subTitle" idx="27"/>
          </p:nvPr>
        </p:nvSpPr>
        <p:spPr>
          <a:xfrm>
            <a:off x="56192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4" name="Google Shape;274;p30"/>
          <p:cNvSpPr txBox="1">
            <a:spLocks noGrp="1"/>
          </p:cNvSpPr>
          <p:nvPr>
            <p:ph type="subTitle" idx="28"/>
          </p:nvPr>
        </p:nvSpPr>
        <p:spPr>
          <a:xfrm>
            <a:off x="73028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5" name="Google Shape;275;p30"/>
          <p:cNvSpPr txBox="1">
            <a:spLocks noGrp="1"/>
          </p:cNvSpPr>
          <p:nvPr>
            <p:ph type="subTitle" idx="29"/>
          </p:nvPr>
        </p:nvSpPr>
        <p:spPr>
          <a:xfrm>
            <a:off x="56253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30"/>
          <p:cNvSpPr txBox="1">
            <a:spLocks noGrp="1"/>
          </p:cNvSpPr>
          <p:nvPr>
            <p:ph type="subTitle" idx="30"/>
          </p:nvPr>
        </p:nvSpPr>
        <p:spPr>
          <a:xfrm>
            <a:off x="7298200" y="1997467"/>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30"/>
          <p:cNvSpPr txBox="1">
            <a:spLocks noGrp="1"/>
          </p:cNvSpPr>
          <p:nvPr>
            <p:ph type="subTitle" idx="31"/>
          </p:nvPr>
        </p:nvSpPr>
        <p:spPr>
          <a:xfrm>
            <a:off x="39524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30"/>
          <p:cNvSpPr txBox="1">
            <a:spLocks noGrp="1"/>
          </p:cNvSpPr>
          <p:nvPr>
            <p:ph type="subTitle" idx="32"/>
          </p:nvPr>
        </p:nvSpPr>
        <p:spPr>
          <a:xfrm>
            <a:off x="3939000" y="2797425"/>
            <a:ext cx="49689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79" name="Google Shape;279;p30"/>
          <p:cNvSpPr txBox="1">
            <a:spLocks noGrp="1"/>
          </p:cNvSpPr>
          <p:nvPr>
            <p:ph type="subTitle" idx="33"/>
          </p:nvPr>
        </p:nvSpPr>
        <p:spPr>
          <a:xfrm>
            <a:off x="3946300" y="3070150"/>
            <a:ext cx="49689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80" name="Google Shape;280;p30"/>
          <p:cNvSpPr txBox="1">
            <a:spLocks noGrp="1"/>
          </p:cNvSpPr>
          <p:nvPr>
            <p:ph type="subTitle" idx="34"/>
          </p:nvPr>
        </p:nvSpPr>
        <p:spPr>
          <a:xfrm>
            <a:off x="220150" y="3826873"/>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1" name="Google Shape;281;p30"/>
          <p:cNvSpPr txBox="1">
            <a:spLocks noGrp="1"/>
          </p:cNvSpPr>
          <p:nvPr>
            <p:ph type="subTitle" idx="35"/>
          </p:nvPr>
        </p:nvSpPr>
        <p:spPr>
          <a:xfrm>
            <a:off x="21829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2" name="Google Shape;282;p30"/>
          <p:cNvSpPr txBox="1">
            <a:spLocks noGrp="1"/>
          </p:cNvSpPr>
          <p:nvPr>
            <p:ph type="subTitle" idx="36"/>
          </p:nvPr>
        </p:nvSpPr>
        <p:spPr>
          <a:xfrm>
            <a:off x="189200"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3" name="Google Shape;283;p30"/>
          <p:cNvSpPr txBox="1">
            <a:spLocks noGrp="1"/>
          </p:cNvSpPr>
          <p:nvPr>
            <p:ph type="subTitle" idx="37"/>
          </p:nvPr>
        </p:nvSpPr>
        <p:spPr>
          <a:xfrm>
            <a:off x="21829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4" name="Google Shape;284;p30"/>
          <p:cNvSpPr txBox="1">
            <a:spLocks noGrp="1"/>
          </p:cNvSpPr>
          <p:nvPr>
            <p:ph type="subTitle" idx="38"/>
          </p:nvPr>
        </p:nvSpPr>
        <p:spPr>
          <a:xfrm>
            <a:off x="220150" y="2152976"/>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5" name="Google Shape;285;p30"/>
          <p:cNvSpPr txBox="1">
            <a:spLocks noGrp="1"/>
          </p:cNvSpPr>
          <p:nvPr>
            <p:ph type="subTitle" idx="39"/>
          </p:nvPr>
        </p:nvSpPr>
        <p:spPr>
          <a:xfrm>
            <a:off x="1985411"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6" name="Google Shape;286;p30"/>
          <p:cNvSpPr txBox="1">
            <a:spLocks noGrp="1"/>
          </p:cNvSpPr>
          <p:nvPr>
            <p:ph type="subTitle" idx="40"/>
          </p:nvPr>
        </p:nvSpPr>
        <p:spPr>
          <a:xfrm>
            <a:off x="201450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9" name="Google Shape;19;p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BLANK_1_4">
    <p:bg>
      <p:bgPr>
        <a:solidFill>
          <a:schemeClr val="dk2"/>
        </a:solidFill>
        <a:effectLst/>
      </p:bgPr>
    </p:bg>
    <p:spTree>
      <p:nvGrpSpPr>
        <p:cNvPr id="1"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400" b="1">
                <a:solidFill>
                  <a:schemeClr val="accent2"/>
                </a:solidFill>
                <a:latin typeface="Familjen Grotesk"/>
                <a:ea typeface="Familjen Grotesk"/>
                <a:cs typeface="Familjen Grotesk"/>
                <a:sym typeface="Familjen Grotesk"/>
              </a:rPr>
              <a:t>“</a:t>
            </a:r>
            <a:endParaRPr sz="14400" b="1">
              <a:solidFill>
                <a:schemeClr val="accent2"/>
              </a:solidFill>
              <a:latin typeface="Familjen Grotesk"/>
              <a:ea typeface="Familjen Grotesk"/>
              <a:cs typeface="Familjen Grotesk"/>
              <a:sym typeface="Familjen Grotesk"/>
            </a:endParaRPr>
          </a:p>
        </p:txBody>
      </p:sp>
      <p:sp>
        <p:nvSpPr>
          <p:cNvPr id="289" name="Google Shape;289;p3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0" name="Google Shape;290;p3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1" name="Google Shape;291;p3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2" name="Google Shape;292;p31"/>
          <p:cNvSpPr txBox="1">
            <a:spLocks noGrp="1"/>
          </p:cNvSpPr>
          <p:nvPr>
            <p:ph type="body" idx="3"/>
          </p:nvPr>
        </p:nvSpPr>
        <p:spPr>
          <a:xfrm>
            <a:off x="1664044" y="349775"/>
            <a:ext cx="6903000" cy="3683100"/>
          </a:xfrm>
          <a:prstGeom prst="rect">
            <a:avLst/>
          </a:prstGeom>
        </p:spPr>
        <p:txBody>
          <a:bodyPr spcFirstLastPara="1" wrap="square" lIns="91425" tIns="91425" rIns="91425" bIns="91425" anchor="t" anchorCtr="0">
            <a:noAutofit/>
          </a:bodyPr>
          <a:lstStyle>
            <a:lvl1pPr marL="457200" lvl="0" indent="-457200">
              <a:lnSpc>
                <a:spcPct val="85000"/>
              </a:lnSpc>
              <a:spcBef>
                <a:spcPts val="0"/>
              </a:spcBef>
              <a:spcAft>
                <a:spcPts val="0"/>
              </a:spcAft>
              <a:buSzPts val="3600"/>
              <a:buChar char="●"/>
              <a:defRPr sz="3600"/>
            </a:lvl1pPr>
            <a:lvl2pPr marL="914400" lvl="1" indent="-457200">
              <a:lnSpc>
                <a:spcPct val="85000"/>
              </a:lnSpc>
              <a:spcBef>
                <a:spcPts val="0"/>
              </a:spcBef>
              <a:spcAft>
                <a:spcPts val="0"/>
              </a:spcAft>
              <a:buSzPts val="3600"/>
              <a:buChar char="○"/>
              <a:defRPr sz="3600"/>
            </a:lvl2pPr>
            <a:lvl3pPr marL="1371600" lvl="2" indent="-457200">
              <a:lnSpc>
                <a:spcPct val="85000"/>
              </a:lnSpc>
              <a:spcBef>
                <a:spcPts val="0"/>
              </a:spcBef>
              <a:spcAft>
                <a:spcPts val="0"/>
              </a:spcAft>
              <a:buSzPts val="3600"/>
              <a:buChar char="■"/>
              <a:defRPr sz="3600"/>
            </a:lvl3pPr>
            <a:lvl4pPr marL="1828800" lvl="3" indent="-457200">
              <a:lnSpc>
                <a:spcPct val="85000"/>
              </a:lnSpc>
              <a:spcBef>
                <a:spcPts val="0"/>
              </a:spcBef>
              <a:spcAft>
                <a:spcPts val="0"/>
              </a:spcAft>
              <a:buSzPts val="3600"/>
              <a:buChar char="●"/>
              <a:defRPr sz="3600"/>
            </a:lvl4pPr>
            <a:lvl5pPr marL="2286000" lvl="4" indent="-457200">
              <a:lnSpc>
                <a:spcPct val="85000"/>
              </a:lnSpc>
              <a:spcBef>
                <a:spcPts val="0"/>
              </a:spcBef>
              <a:spcAft>
                <a:spcPts val="0"/>
              </a:spcAft>
              <a:buSzPts val="3600"/>
              <a:buChar char="○"/>
              <a:defRPr sz="3600"/>
            </a:lvl5pPr>
            <a:lvl6pPr marL="2743200" lvl="5" indent="-457200">
              <a:lnSpc>
                <a:spcPct val="85000"/>
              </a:lnSpc>
              <a:spcBef>
                <a:spcPts val="0"/>
              </a:spcBef>
              <a:spcAft>
                <a:spcPts val="0"/>
              </a:spcAft>
              <a:buSzPts val="3600"/>
              <a:buChar char="■"/>
              <a:defRPr sz="3600"/>
            </a:lvl6pPr>
            <a:lvl7pPr marL="3200400" lvl="6" indent="-457200">
              <a:lnSpc>
                <a:spcPct val="85000"/>
              </a:lnSpc>
              <a:spcBef>
                <a:spcPts val="0"/>
              </a:spcBef>
              <a:spcAft>
                <a:spcPts val="0"/>
              </a:spcAft>
              <a:buSzPts val="3600"/>
              <a:buChar char="●"/>
              <a:defRPr sz="3600"/>
            </a:lvl7pPr>
            <a:lvl8pPr marL="3657600" lvl="7" indent="-457200">
              <a:lnSpc>
                <a:spcPct val="85000"/>
              </a:lnSpc>
              <a:spcBef>
                <a:spcPts val="0"/>
              </a:spcBef>
              <a:spcAft>
                <a:spcPts val="0"/>
              </a:spcAft>
              <a:buSzPts val="3600"/>
              <a:buChar char="○"/>
              <a:defRPr sz="3600"/>
            </a:lvl8pPr>
            <a:lvl9pPr marL="4114800" lvl="8" indent="-457200">
              <a:lnSpc>
                <a:spcPct val="85000"/>
              </a:lnSpc>
              <a:spcBef>
                <a:spcPts val="0"/>
              </a:spcBef>
              <a:spcAft>
                <a:spcPts val="0"/>
              </a:spcAft>
              <a:buSzPts val="3600"/>
              <a:buChar char="■"/>
              <a:defRPr sz="3600"/>
            </a:lvl9pPr>
          </a:lstStyle>
          <a:p>
            <a:endParaRPr/>
          </a:p>
        </p:txBody>
      </p:sp>
      <p:sp>
        <p:nvSpPr>
          <p:cNvPr id="293" name="Google Shape;293;p31"/>
          <p:cNvSpPr txBox="1">
            <a:spLocks noGrp="1"/>
          </p:cNvSpPr>
          <p:nvPr>
            <p:ph type="subTitle" idx="4"/>
          </p:nvPr>
        </p:nvSpPr>
        <p:spPr>
          <a:xfrm>
            <a:off x="1664050" y="4468300"/>
            <a:ext cx="5489700" cy="400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BLANK_1_4_1">
    <p:bg>
      <p:bgPr>
        <a:solidFill>
          <a:schemeClr val="dk1"/>
        </a:solidFill>
        <a:effectLst/>
      </p:bgPr>
    </p:bg>
    <p:spTree>
      <p:nvGrpSpPr>
        <p:cNvPr id="1" name="Shape 294"/>
        <p:cNvGrpSpPr/>
        <p:nvPr/>
      </p:nvGrpSpPr>
      <p:grpSpPr>
        <a:xfrm>
          <a:off x="0" y="0"/>
          <a:ext cx="0" cy="0"/>
          <a:chOff x="0" y="0"/>
          <a:chExt cx="0" cy="0"/>
        </a:xfrm>
      </p:grpSpPr>
      <p:sp>
        <p:nvSpPr>
          <p:cNvPr id="295" name="Google Shape;295;p3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6" name="Google Shape;296;p3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7" name="Google Shape;297;p3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8" name="Google Shape;298;p32"/>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cxnSp>
        <p:nvCxnSpPr>
          <p:cNvPr id="299" name="Google Shape;299;p32"/>
          <p:cNvCxnSpPr/>
          <p:nvPr/>
        </p:nvCxnSpPr>
        <p:spPr>
          <a:xfrm>
            <a:off x="234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32"/>
          <p:cNvCxnSpPr/>
          <p:nvPr/>
        </p:nvCxnSpPr>
        <p:spPr>
          <a:xfrm>
            <a:off x="1474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2"/>
          <p:cNvCxnSpPr/>
          <p:nvPr/>
        </p:nvCxnSpPr>
        <p:spPr>
          <a:xfrm>
            <a:off x="27132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32"/>
          <p:cNvCxnSpPr/>
          <p:nvPr/>
        </p:nvCxnSpPr>
        <p:spPr>
          <a:xfrm>
            <a:off x="39524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2"/>
          <p:cNvCxnSpPr/>
          <p:nvPr/>
        </p:nvCxnSpPr>
        <p:spPr>
          <a:xfrm>
            <a:off x="51916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32"/>
          <p:cNvCxnSpPr/>
          <p:nvPr/>
        </p:nvCxnSpPr>
        <p:spPr>
          <a:xfrm>
            <a:off x="6430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32"/>
          <p:cNvCxnSpPr/>
          <p:nvPr/>
        </p:nvCxnSpPr>
        <p:spPr>
          <a:xfrm>
            <a:off x="7670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2"/>
          <p:cNvCxnSpPr/>
          <p:nvPr/>
        </p:nvCxnSpPr>
        <p:spPr>
          <a:xfrm>
            <a:off x="8909200" y="1193550"/>
            <a:ext cx="0" cy="36915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2"/>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308" name="Google Shape;308;p32"/>
          <p:cNvSpPr txBox="1">
            <a:spLocks noGrp="1"/>
          </p:cNvSpPr>
          <p:nvPr>
            <p:ph type="subTitle" idx="4"/>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09" name="Google Shape;309;p32"/>
          <p:cNvSpPr txBox="1">
            <a:spLocks noGrp="1"/>
          </p:cNvSpPr>
          <p:nvPr>
            <p:ph type="subTitle" idx="5"/>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0" name="Google Shape;310;p32"/>
          <p:cNvSpPr txBox="1">
            <a:spLocks noGrp="1"/>
          </p:cNvSpPr>
          <p:nvPr>
            <p:ph type="subTitle" idx="6"/>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1" name="Google Shape;311;p32"/>
          <p:cNvSpPr txBox="1">
            <a:spLocks noGrp="1"/>
          </p:cNvSpPr>
          <p:nvPr>
            <p:ph type="subTitle" idx="7"/>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2" name="Google Shape;312;p32"/>
          <p:cNvSpPr txBox="1">
            <a:spLocks noGrp="1"/>
          </p:cNvSpPr>
          <p:nvPr>
            <p:ph type="subTitle" idx="8"/>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3" name="Google Shape;313;p32"/>
          <p:cNvSpPr txBox="1">
            <a:spLocks noGrp="1"/>
          </p:cNvSpPr>
          <p:nvPr>
            <p:ph type="subTitle" idx="9"/>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4" name="Google Shape;314;p32"/>
          <p:cNvSpPr txBox="1">
            <a:spLocks noGrp="1"/>
          </p:cNvSpPr>
          <p:nvPr>
            <p:ph type="subTitle" idx="13"/>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arterly Chart">
  <p:cSld name="BLANK_1_5">
    <p:bg>
      <p:bgPr>
        <a:solidFill>
          <a:schemeClr val="lt1"/>
        </a:solidFill>
        <a:effectLst/>
      </p:bgPr>
    </p:bg>
    <p:spTree>
      <p:nvGrpSpPr>
        <p:cNvPr id="1" name="Shape 315"/>
        <p:cNvGrpSpPr/>
        <p:nvPr/>
      </p:nvGrpSpPr>
      <p:grpSpPr>
        <a:xfrm>
          <a:off x="0" y="0"/>
          <a:ext cx="0" cy="0"/>
          <a:chOff x="0" y="0"/>
          <a:chExt cx="0" cy="0"/>
        </a:xfrm>
      </p:grpSpPr>
      <p:sp>
        <p:nvSpPr>
          <p:cNvPr id="316" name="Google Shape;316;p3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7" name="Google Shape;317;p3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8" name="Google Shape;318;p3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19" name="Google Shape;319;p33"/>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3"/>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3"/>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33"/>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25" name="Google Shape;325;p33"/>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26" name="Google Shape;326;p33"/>
          <p:cNvSpPr txBox="1">
            <a:spLocks noGrp="1"/>
          </p:cNvSpPr>
          <p:nvPr>
            <p:ph type="subTitle" idx="4"/>
          </p:nvPr>
        </p:nvSpPr>
        <p:spPr>
          <a:xfrm>
            <a:off x="207975" y="10657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7" name="Google Shape;327;p33"/>
          <p:cNvSpPr txBox="1">
            <a:spLocks noGrp="1"/>
          </p:cNvSpPr>
          <p:nvPr>
            <p:ph type="subTitle" idx="5"/>
          </p:nvPr>
        </p:nvSpPr>
        <p:spPr>
          <a:xfrm>
            <a:off x="207975" y="1803028"/>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8" name="Google Shape;328;p33"/>
          <p:cNvSpPr txBox="1">
            <a:spLocks noGrp="1"/>
          </p:cNvSpPr>
          <p:nvPr>
            <p:ph type="subTitle" idx="6"/>
          </p:nvPr>
        </p:nvSpPr>
        <p:spPr>
          <a:xfrm>
            <a:off x="207975" y="276504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9" name="Google Shape;329;p33"/>
          <p:cNvSpPr txBox="1">
            <a:spLocks noGrp="1"/>
          </p:cNvSpPr>
          <p:nvPr>
            <p:ph type="subTitle" idx="7"/>
          </p:nvPr>
        </p:nvSpPr>
        <p:spPr>
          <a:xfrm>
            <a:off x="207975" y="37430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0" name="Google Shape;330;p33"/>
          <p:cNvSpPr txBox="1">
            <a:spLocks noGrp="1"/>
          </p:cNvSpPr>
          <p:nvPr>
            <p:ph type="subTitle" idx="8"/>
          </p:nvPr>
        </p:nvSpPr>
        <p:spPr>
          <a:xfrm>
            <a:off x="1656927"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1" name="Google Shape;331;p33"/>
          <p:cNvSpPr txBox="1">
            <a:spLocks noGrp="1"/>
          </p:cNvSpPr>
          <p:nvPr>
            <p:ph type="subTitle" idx="9"/>
          </p:nvPr>
        </p:nvSpPr>
        <p:spPr>
          <a:xfrm>
            <a:off x="3200680"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2" name="Google Shape;332;p33"/>
          <p:cNvSpPr txBox="1">
            <a:spLocks noGrp="1"/>
          </p:cNvSpPr>
          <p:nvPr>
            <p:ph type="subTitle" idx="13"/>
          </p:nvPr>
        </p:nvSpPr>
        <p:spPr>
          <a:xfrm>
            <a:off x="4745382"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3" name="Google Shape;333;p33"/>
          <p:cNvSpPr txBox="1">
            <a:spLocks noGrp="1"/>
          </p:cNvSpPr>
          <p:nvPr>
            <p:ph type="subTitle" idx="14"/>
          </p:nvPr>
        </p:nvSpPr>
        <p:spPr>
          <a:xfrm>
            <a:off x="6290585"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4" name="Google Shape;334;p33"/>
          <p:cNvSpPr txBox="1">
            <a:spLocks noGrp="1"/>
          </p:cNvSpPr>
          <p:nvPr>
            <p:ph type="subTitle" idx="15"/>
          </p:nvPr>
        </p:nvSpPr>
        <p:spPr>
          <a:xfrm>
            <a:off x="7839538"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oney Stats">
  <p:cSld name="CUSTOM_1_2_2_1">
    <p:bg>
      <p:bgPr>
        <a:solidFill>
          <a:schemeClr val="lt1"/>
        </a:solidFill>
        <a:effectLst/>
      </p:bgPr>
    </p:bg>
    <p:spTree>
      <p:nvGrpSpPr>
        <p:cNvPr id="1" name="Shape 335"/>
        <p:cNvGrpSpPr/>
        <p:nvPr/>
      </p:nvGrpSpPr>
      <p:grpSpPr>
        <a:xfrm>
          <a:off x="0" y="0"/>
          <a:ext cx="0" cy="0"/>
          <a:chOff x="0" y="0"/>
          <a:chExt cx="0" cy="0"/>
        </a:xfrm>
      </p:grpSpPr>
      <p:sp>
        <p:nvSpPr>
          <p:cNvPr id="336" name="Google Shape;336;p3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7" name="Google Shape;337;p3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8" name="Google Shape;338;p34"/>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339" name="Google Shape;339;p3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40" name="Google Shape;340;p34"/>
          <p:cNvSpPr txBox="1">
            <a:spLocks noGrp="1"/>
          </p:cNvSpPr>
          <p:nvPr>
            <p:ph type="subTitle" idx="3"/>
          </p:nvPr>
        </p:nvSpPr>
        <p:spPr>
          <a:xfrm>
            <a:off x="30225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1" name="Google Shape;341;p34"/>
          <p:cNvSpPr txBox="1">
            <a:spLocks noGrp="1"/>
          </p:cNvSpPr>
          <p:nvPr>
            <p:ph type="body" idx="4"/>
          </p:nvPr>
        </p:nvSpPr>
        <p:spPr>
          <a:xfrm>
            <a:off x="273105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2" name="Google Shape;342;p34"/>
          <p:cNvSpPr txBox="1">
            <a:spLocks noGrp="1"/>
          </p:cNvSpPr>
          <p:nvPr>
            <p:ph type="subTitle" idx="5"/>
          </p:nvPr>
        </p:nvSpPr>
        <p:spPr>
          <a:xfrm>
            <a:off x="30225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3" name="Google Shape;343;p34"/>
          <p:cNvSpPr txBox="1">
            <a:spLocks noGrp="1"/>
          </p:cNvSpPr>
          <p:nvPr>
            <p:ph type="body" idx="6"/>
          </p:nvPr>
        </p:nvSpPr>
        <p:spPr>
          <a:xfrm>
            <a:off x="273105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4" name="Google Shape;344;p34"/>
          <p:cNvSpPr txBox="1">
            <a:spLocks noGrp="1"/>
          </p:cNvSpPr>
          <p:nvPr>
            <p:ph type="subTitle" idx="7"/>
          </p:nvPr>
        </p:nvSpPr>
        <p:spPr>
          <a:xfrm>
            <a:off x="30225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5" name="Google Shape;345;p34"/>
          <p:cNvSpPr txBox="1">
            <a:spLocks noGrp="1"/>
          </p:cNvSpPr>
          <p:nvPr>
            <p:ph type="body" idx="8"/>
          </p:nvPr>
        </p:nvSpPr>
        <p:spPr>
          <a:xfrm>
            <a:off x="273105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6" name="Google Shape;346;p34"/>
          <p:cNvSpPr txBox="1">
            <a:spLocks noGrp="1"/>
          </p:cNvSpPr>
          <p:nvPr>
            <p:ph type="subTitle" idx="9"/>
          </p:nvPr>
        </p:nvSpPr>
        <p:spPr>
          <a:xfrm>
            <a:off x="473160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7" name="Google Shape;347;p34"/>
          <p:cNvSpPr txBox="1">
            <a:spLocks noGrp="1"/>
          </p:cNvSpPr>
          <p:nvPr>
            <p:ph type="body" idx="13"/>
          </p:nvPr>
        </p:nvSpPr>
        <p:spPr>
          <a:xfrm>
            <a:off x="716040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8" name="Google Shape;348;p34"/>
          <p:cNvSpPr txBox="1">
            <a:spLocks noGrp="1"/>
          </p:cNvSpPr>
          <p:nvPr>
            <p:ph type="subTitle" idx="14"/>
          </p:nvPr>
        </p:nvSpPr>
        <p:spPr>
          <a:xfrm>
            <a:off x="473160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9" name="Google Shape;349;p34"/>
          <p:cNvSpPr txBox="1">
            <a:spLocks noGrp="1"/>
          </p:cNvSpPr>
          <p:nvPr>
            <p:ph type="body" idx="15"/>
          </p:nvPr>
        </p:nvSpPr>
        <p:spPr>
          <a:xfrm>
            <a:off x="716040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0" name="Google Shape;350;p34"/>
          <p:cNvSpPr txBox="1">
            <a:spLocks noGrp="1"/>
          </p:cNvSpPr>
          <p:nvPr>
            <p:ph type="subTitle" idx="16"/>
          </p:nvPr>
        </p:nvSpPr>
        <p:spPr>
          <a:xfrm>
            <a:off x="473160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1" name="Google Shape;351;p34"/>
          <p:cNvSpPr txBox="1">
            <a:spLocks noGrp="1"/>
          </p:cNvSpPr>
          <p:nvPr>
            <p:ph type="body" idx="17"/>
          </p:nvPr>
        </p:nvSpPr>
        <p:spPr>
          <a:xfrm>
            <a:off x="716040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reakdown">
  <p:cSld name="Title Slide">
    <p:bg>
      <p:bgPr>
        <a:solidFill>
          <a:schemeClr val="lt1"/>
        </a:solidFill>
        <a:effectLst/>
      </p:bgPr>
    </p:bg>
    <p:spTree>
      <p:nvGrpSpPr>
        <p:cNvPr id="1"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a:spLocks noGrp="1"/>
          </p:cNvSpPr>
          <p:nvPr>
            <p:ph type="sldNum" idx="12"/>
          </p:nvPr>
        </p:nvSpPr>
        <p:spPr>
          <a:xfrm>
            <a:off x="8556784" y="4749851"/>
            <a:ext cx="548700" cy="384900"/>
          </a:xfrm>
          <a:prstGeom prst="rect">
            <a:avLst/>
          </a:prstGeom>
        </p:spPr>
        <p:txBody>
          <a:bodyPr spcFirstLastPara="1" wrap="square" lIns="91425" tIns="91425" rIns="91425" bIns="91425" anchor="t" anchorCtr="0">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marL="0" lvl="0" indent="0" algn="l" rtl="0">
              <a:spcBef>
                <a:spcPts val="0"/>
              </a:spcBef>
              <a:spcAft>
                <a:spcPts val="0"/>
              </a:spcAft>
              <a:buNone/>
            </a:pPr>
            <a:fld id="{00000000-1234-1234-1234-123412341234}" type="slidenum">
              <a:rPr lang="en"/>
              <a:t>‹#›</a:t>
            </a:fld>
            <a:endParaRPr/>
          </a:p>
        </p:txBody>
      </p:sp>
      <p:sp>
        <p:nvSpPr>
          <p:cNvPr id="355" name="Google Shape;355;p3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6" name="Google Shape;356;p3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7" name="Google Shape;357;p35"/>
          <p:cNvSpPr txBox="1">
            <a:spLocks noGrp="1"/>
          </p:cNvSpPr>
          <p:nvPr>
            <p:ph type="sldNum" idx="3"/>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58" name="Google Shape;358;p35"/>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59" name="Google Shape;359;p35"/>
          <p:cNvSpPr txBox="1">
            <a:spLocks noGrp="1"/>
          </p:cNvSpPr>
          <p:nvPr>
            <p:ph type="body" idx="4"/>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venue">
  <p:cSld name="CUSTOM_2_1_1">
    <p:spTree>
      <p:nvGrpSpPr>
        <p:cNvPr id="1" name="Shape 360"/>
        <p:cNvGrpSpPr/>
        <p:nvPr/>
      </p:nvGrpSpPr>
      <p:grpSpPr>
        <a:xfrm>
          <a:off x="0" y="0"/>
          <a:ext cx="0" cy="0"/>
          <a:chOff x="0" y="0"/>
          <a:chExt cx="0" cy="0"/>
        </a:xfrm>
      </p:grpSpPr>
      <p:sp>
        <p:nvSpPr>
          <p:cNvPr id="361" name="Google Shape;361;p36"/>
          <p:cNvSpPr txBox="1">
            <a:spLocks noGrp="1"/>
          </p:cNvSpPr>
          <p:nvPr>
            <p:ph type="subTitle" idx="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2" name="Google Shape;362;p36"/>
          <p:cNvSpPr txBox="1">
            <a:spLocks noGrp="1"/>
          </p:cNvSpPr>
          <p:nvPr>
            <p:ph type="subTitle" idx="2"/>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3" name="Google Shape;363;p36"/>
          <p:cNvSpPr txBox="1">
            <a:spLocks noGrp="1"/>
          </p:cNvSpPr>
          <p:nvPr>
            <p:ph type="subTitle" idx="3"/>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4" name="Google Shape;364;p36"/>
          <p:cNvSpPr txBox="1">
            <a:spLocks noGrp="1"/>
          </p:cNvSpPr>
          <p:nvPr>
            <p:ph type="subTitle" idx="4"/>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5" name="Google Shape;365;p36"/>
          <p:cNvSpPr txBox="1">
            <a:spLocks noGrp="1"/>
          </p:cNvSpPr>
          <p:nvPr>
            <p:ph type="subTitle" idx="5"/>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6" name="Google Shape;366;p36"/>
          <p:cNvSpPr txBox="1">
            <a:spLocks noGrp="1"/>
          </p:cNvSpPr>
          <p:nvPr>
            <p:ph type="subTitle" idx="6"/>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7" name="Google Shape;367;p36"/>
          <p:cNvSpPr txBox="1">
            <a:spLocks noGrp="1"/>
          </p:cNvSpPr>
          <p:nvPr>
            <p:ph type="subTitle" idx="7"/>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36"/>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36"/>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36"/>
            <p:cNvCxnSpPr/>
            <p:nvPr/>
          </p:nvCxnSpPr>
          <p:spPr>
            <a:xfrm>
              <a:off x="14740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6"/>
            <p:cNvCxnSpPr/>
            <p:nvPr/>
          </p:nvCxnSpPr>
          <p:spPr>
            <a:xfrm>
              <a:off x="27132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36"/>
            <p:cNvCxnSpPr/>
            <p:nvPr/>
          </p:nvCxnSpPr>
          <p:spPr>
            <a:xfrm>
              <a:off x="39524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36"/>
            <p:cNvCxnSpPr/>
            <p:nvPr/>
          </p:nvCxnSpPr>
          <p:spPr>
            <a:xfrm>
              <a:off x="51916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6" name="Google Shape;376;p36"/>
            <p:cNvCxnSpPr/>
            <p:nvPr/>
          </p:nvCxnSpPr>
          <p:spPr>
            <a:xfrm>
              <a:off x="64308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7" name="Google Shape;377;p36"/>
            <p:cNvCxnSpPr/>
            <p:nvPr/>
          </p:nvCxnSpPr>
          <p:spPr>
            <a:xfrm>
              <a:off x="7670000" y="1193550"/>
              <a:ext cx="0" cy="3704400"/>
            </a:xfrm>
            <a:prstGeom prst="straightConnector1">
              <a:avLst/>
            </a:prstGeom>
            <a:noFill/>
            <a:ln w="9525" cap="flat" cmpd="sng">
              <a:solidFill>
                <a:schemeClr val="dk2"/>
              </a:solidFill>
              <a:prstDash val="solid"/>
              <a:round/>
              <a:headEnd type="none" w="med" len="med"/>
              <a:tailEnd type="none" w="med" len="med"/>
            </a:ln>
          </p:spPr>
        </p:cxnSp>
        <p:sp>
          <p:nvSpPr>
            <p:cNvPr id="378" name="Google Shape;378;p36"/>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79" name="Google Shape;379;p36"/>
          <p:cNvSpPr txBox="1">
            <a:spLocks noGrp="1"/>
          </p:cNvSpPr>
          <p:nvPr>
            <p:ph type="subTitle" idx="8"/>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0" name="Google Shape;380;p36"/>
          <p:cNvSpPr txBox="1">
            <a:spLocks noGrp="1"/>
          </p:cNvSpPr>
          <p:nvPr>
            <p:ph type="subTitle" idx="9"/>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1" name="Google Shape;381;p3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82" name="Google Shape;382;p36"/>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83" name="Google Shape;383;p36"/>
          <p:cNvSpPr txBox="1">
            <a:spLocks noGrp="1"/>
          </p:cNvSpPr>
          <p:nvPr>
            <p:ph type="body" idx="1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84" name="Google Shape;384;p36"/>
          <p:cNvSpPr txBox="1">
            <a:spLocks noGrp="1"/>
          </p:cNvSpPr>
          <p:nvPr>
            <p:ph type="subTitle" idx="14"/>
          </p:nvPr>
        </p:nvSpPr>
        <p:spPr>
          <a:xfrm>
            <a:off x="207975" y="1803028"/>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5" name="Google Shape;385;p36"/>
          <p:cNvSpPr txBox="1">
            <a:spLocks noGrp="1"/>
          </p:cNvSpPr>
          <p:nvPr>
            <p:ph type="subTitle" idx="15"/>
          </p:nvPr>
        </p:nvSpPr>
        <p:spPr>
          <a:xfrm>
            <a:off x="207975" y="276504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6" name="Google Shape;386;p36"/>
          <p:cNvSpPr txBox="1">
            <a:spLocks noGrp="1"/>
          </p:cNvSpPr>
          <p:nvPr>
            <p:ph type="subTitle" idx="16"/>
          </p:nvPr>
        </p:nvSpPr>
        <p:spPr>
          <a:xfrm>
            <a:off x="207975" y="374307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penses">
  <p:cSld name="CUSTOM_2_1_1_1">
    <p:spTree>
      <p:nvGrpSpPr>
        <p:cNvPr id="1" name="Shape 387"/>
        <p:cNvGrpSpPr/>
        <p:nvPr/>
      </p:nvGrpSpPr>
      <p:grpSpPr>
        <a:xfrm>
          <a:off x="0" y="0"/>
          <a:ext cx="0" cy="0"/>
          <a:chOff x="0" y="0"/>
          <a:chExt cx="0" cy="0"/>
        </a:xfrm>
      </p:grpSpPr>
      <p:sp>
        <p:nvSpPr>
          <p:cNvPr id="388" name="Google Shape;388;p3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9" name="Google Shape;389;p3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0" name="Google Shape;390;p3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91" name="Google Shape;391;p37"/>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92" name="Google Shape;392;p37"/>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p:cSld name="CUSTOM_1_2">
    <p:bg>
      <p:bgPr>
        <a:solidFill>
          <a:schemeClr val="lt1"/>
        </a:solidFill>
        <a:effectLst/>
      </p:bgPr>
    </p:bg>
    <p:spTree>
      <p:nvGrpSpPr>
        <p:cNvPr id="1"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9600">
              <a:solidFill>
                <a:srgbClr val="3C3D36"/>
              </a:solidFill>
              <a:latin typeface="Familjen Grotesk"/>
              <a:ea typeface="Familjen Grotesk"/>
              <a:cs typeface="Familjen Grotesk"/>
              <a:sym typeface="Familjen Grotesk"/>
            </a:endParaRPr>
          </a:p>
        </p:txBody>
      </p:sp>
      <p:sp>
        <p:nvSpPr>
          <p:cNvPr id="397" name="Google Shape;397;p3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8" name="Google Shape;398;p38"/>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9" name="Google Shape;399;p3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00" name="Google Shape;400;p38"/>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
        <p:nvSpPr>
          <p:cNvPr id="401" name="Google Shape;401;p38"/>
          <p:cNvSpPr txBox="1">
            <a:spLocks noGrp="1"/>
          </p:cNvSpPr>
          <p:nvPr>
            <p:ph type="body" idx="3"/>
          </p:nvPr>
        </p:nvSpPr>
        <p:spPr>
          <a:xfrm>
            <a:off x="201875" y="1328225"/>
            <a:ext cx="28887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02" name="Google Shape;402;p38"/>
          <p:cNvSpPr/>
          <p:nvPr/>
        </p:nvSpPr>
        <p:spPr>
          <a:xfrm>
            <a:off x="-75" y="3531275"/>
            <a:ext cx="4572000" cy="16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03" name="Google Shape;403;p38"/>
          <p:cNvSpPr txBox="1">
            <a:spLocks noGrp="1"/>
          </p:cNvSpPr>
          <p:nvPr>
            <p:ph type="title" idx="4"/>
          </p:nvPr>
        </p:nvSpPr>
        <p:spPr>
          <a:xfrm>
            <a:off x="1775" y="3706500"/>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4" name="Google Shape;404;p38"/>
          <p:cNvSpPr txBox="1">
            <a:spLocks noGrp="1"/>
          </p:cNvSpPr>
          <p:nvPr>
            <p:ph type="title" idx="5"/>
          </p:nvPr>
        </p:nvSpPr>
        <p:spPr>
          <a:xfrm>
            <a:off x="4572025" y="1410802"/>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5" name="Google Shape;405;p38"/>
          <p:cNvSpPr txBox="1">
            <a:spLocks noGrp="1"/>
          </p:cNvSpPr>
          <p:nvPr>
            <p:ph type="subTitle" idx="6"/>
          </p:nvPr>
        </p:nvSpPr>
        <p:spPr>
          <a:xfrm>
            <a:off x="4620125" y="2279600"/>
            <a:ext cx="3623400" cy="5487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38"/>
          <p:cNvSpPr txBox="1">
            <a:spLocks noGrp="1"/>
          </p:cNvSpPr>
          <p:nvPr>
            <p:ph type="subTitle" idx="7"/>
          </p:nvPr>
        </p:nvSpPr>
        <p:spPr>
          <a:xfrm>
            <a:off x="90675" y="4563600"/>
            <a:ext cx="2888700" cy="4515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Ramping Up">
  <p:cSld name="TITLE_1_1_1">
    <p:spTree>
      <p:nvGrpSpPr>
        <p:cNvPr id="1" name="Shape 407"/>
        <p:cNvGrpSpPr/>
        <p:nvPr/>
      </p:nvGrpSpPr>
      <p:grpSpPr>
        <a:xfrm>
          <a:off x="0" y="0"/>
          <a:ext cx="0" cy="0"/>
          <a:chOff x="0" y="0"/>
          <a:chExt cx="0" cy="0"/>
        </a:xfrm>
      </p:grpSpPr>
      <p:sp>
        <p:nvSpPr>
          <p:cNvPr id="408" name="Google Shape;408;p3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9" name="Google Shape;409;p3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0" name="Google Shape;410;p3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1" name="Google Shape;411;p39"/>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ierarchy">
  <p:cSld name="CUSTOM_4">
    <p:bg>
      <p:bgPr>
        <a:solidFill>
          <a:schemeClr val="lt2"/>
        </a:solidFill>
        <a:effectLst/>
      </p:bgPr>
    </p:bg>
    <p:spTree>
      <p:nvGrpSpPr>
        <p:cNvPr id="1" name="Shape 412"/>
        <p:cNvGrpSpPr/>
        <p:nvPr/>
      </p:nvGrpSpPr>
      <p:grpSpPr>
        <a:xfrm>
          <a:off x="0" y="0"/>
          <a:ext cx="0" cy="0"/>
          <a:chOff x="0" y="0"/>
          <a:chExt cx="0" cy="0"/>
        </a:xfrm>
      </p:grpSpPr>
      <p:sp>
        <p:nvSpPr>
          <p:cNvPr id="413" name="Google Shape;413;p4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4" name="Google Shape;414;p40"/>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5" name="Google Shape;415;p4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6" name="Google Shape;416;p40"/>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17" name="Google Shape;417;p40"/>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unding">
  <p:cSld name="CUSTOM_2_1_1_1_1_1_1_1">
    <p:bg>
      <p:bgPr>
        <a:solidFill>
          <a:schemeClr val="lt1"/>
        </a:solidFill>
        <a:effectLst/>
      </p:bgPr>
    </p:bg>
    <p:spTree>
      <p:nvGrpSpPr>
        <p:cNvPr id="1" name="Shape 418"/>
        <p:cNvGrpSpPr/>
        <p:nvPr/>
      </p:nvGrpSpPr>
      <p:grpSpPr>
        <a:xfrm>
          <a:off x="0" y="0"/>
          <a:ext cx="0" cy="0"/>
          <a:chOff x="0" y="0"/>
          <a:chExt cx="0" cy="0"/>
        </a:xfrm>
      </p:grpSpPr>
      <p:sp>
        <p:nvSpPr>
          <p:cNvPr id="419" name="Google Shape;419;p4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0" name="Google Shape;420;p4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1" name="Google Shape;421;p4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2" name="Google Shape;422;p41"/>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23" name="Google Shape;423;p41"/>
          <p:cNvSpPr txBox="1">
            <a:spLocks noGrp="1"/>
          </p:cNvSpPr>
          <p:nvPr>
            <p:ph type="subTitle" idx="3"/>
          </p:nvPr>
        </p:nvSpPr>
        <p:spPr>
          <a:xfrm>
            <a:off x="5799441" y="1594150"/>
            <a:ext cx="2616000" cy="2760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4" name="Google Shape;424;p41"/>
          <p:cNvSpPr txBox="1">
            <a:spLocks noGrp="1"/>
          </p:cNvSpPr>
          <p:nvPr>
            <p:ph type="body" idx="4"/>
          </p:nvPr>
        </p:nvSpPr>
        <p:spPr>
          <a:xfrm>
            <a:off x="5799450" y="2143800"/>
            <a:ext cx="2992800" cy="1496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utlook">
  <p:cSld name="TITLE_2_1_1_1">
    <p:bg>
      <p:bgPr>
        <a:solidFill>
          <a:schemeClr val="dk1"/>
        </a:solidFill>
        <a:effectLst/>
      </p:bgPr>
    </p:bg>
    <p:spTree>
      <p:nvGrpSpPr>
        <p:cNvPr id="1" name="Shape 425"/>
        <p:cNvGrpSpPr/>
        <p:nvPr/>
      </p:nvGrpSpPr>
      <p:grpSpPr>
        <a:xfrm>
          <a:off x="0" y="0"/>
          <a:ext cx="0" cy="0"/>
          <a:chOff x="0" y="0"/>
          <a:chExt cx="0" cy="0"/>
        </a:xfrm>
      </p:grpSpPr>
      <p:sp>
        <p:nvSpPr>
          <p:cNvPr id="426" name="Google Shape;426;p4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7" name="Google Shape;427;p4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8" name="Google Shape;428;p4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9" name="Google Shape;429;p42"/>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430" name="Google Shape;430;p42"/>
          <p:cNvSpPr txBox="1">
            <a:spLocks noGrp="1"/>
          </p:cNvSpPr>
          <p:nvPr>
            <p:ph type="body" idx="3"/>
          </p:nvPr>
        </p:nvSpPr>
        <p:spPr>
          <a:xfrm>
            <a:off x="1776150" y="1206375"/>
            <a:ext cx="40785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431" name="Google Shape;431;p42"/>
          <p:cNvSpPr>
            <a:spLocks noGrp="1"/>
          </p:cNvSpPr>
          <p:nvPr>
            <p:ph type="pic" idx="4"/>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oadmap 4 Column ">
  <p:cSld name="TITLE_2_1_1_1_1">
    <p:spTree>
      <p:nvGrpSpPr>
        <p:cNvPr id="1"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4" name="Google Shape;434;p4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5" name="Google Shape;435;p4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6" name="Google Shape;436;p4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37" name="Google Shape;437;p43"/>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38" name="Google Shape;438;p43"/>
          <p:cNvSpPr/>
          <p:nvPr/>
        </p:nvSpPr>
        <p:spPr>
          <a:xfrm>
            <a:off x="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1" name="Google Shape;441;p43"/>
          <p:cNvSpPr txBox="1">
            <a:spLocks noGrp="1"/>
          </p:cNvSpPr>
          <p:nvPr>
            <p:ph type="subTitle" idx="3"/>
          </p:nvPr>
        </p:nvSpPr>
        <p:spPr>
          <a:xfrm>
            <a:off x="205725" y="2736600"/>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2" name="Google Shape;442;p43"/>
          <p:cNvSpPr txBox="1">
            <a:spLocks noGrp="1"/>
          </p:cNvSpPr>
          <p:nvPr>
            <p:ph type="body" idx="4"/>
          </p:nvPr>
        </p:nvSpPr>
        <p:spPr>
          <a:xfrm>
            <a:off x="205700" y="3291860"/>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3" name="Google Shape;443;p43"/>
          <p:cNvSpPr txBox="1">
            <a:spLocks noGrp="1"/>
          </p:cNvSpPr>
          <p:nvPr>
            <p:ph type="subTitle" idx="5"/>
          </p:nvPr>
        </p:nvSpPr>
        <p:spPr>
          <a:xfrm>
            <a:off x="2509242"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4" name="Google Shape;444;p43"/>
          <p:cNvSpPr txBox="1">
            <a:spLocks noGrp="1"/>
          </p:cNvSpPr>
          <p:nvPr>
            <p:ph type="body" idx="6"/>
          </p:nvPr>
        </p:nvSpPr>
        <p:spPr>
          <a:xfrm>
            <a:off x="2509217"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5" name="Google Shape;445;p43"/>
          <p:cNvSpPr txBox="1">
            <a:spLocks noGrp="1"/>
          </p:cNvSpPr>
          <p:nvPr>
            <p:ph type="subTitle" idx="7"/>
          </p:nvPr>
        </p:nvSpPr>
        <p:spPr>
          <a:xfrm>
            <a:off x="4813008"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6" name="Google Shape;446;p43"/>
          <p:cNvSpPr txBox="1">
            <a:spLocks noGrp="1"/>
          </p:cNvSpPr>
          <p:nvPr>
            <p:ph type="body" idx="8"/>
          </p:nvPr>
        </p:nvSpPr>
        <p:spPr>
          <a:xfrm>
            <a:off x="4812983"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7" name="Google Shape;447;p43"/>
          <p:cNvSpPr txBox="1">
            <a:spLocks noGrp="1"/>
          </p:cNvSpPr>
          <p:nvPr>
            <p:ph type="subTitle" idx="9"/>
          </p:nvPr>
        </p:nvSpPr>
        <p:spPr>
          <a:xfrm>
            <a:off x="7091930"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8" name="Google Shape;448;p43"/>
          <p:cNvSpPr txBox="1">
            <a:spLocks noGrp="1"/>
          </p:cNvSpPr>
          <p:nvPr>
            <p:ph type="body" idx="13"/>
          </p:nvPr>
        </p:nvSpPr>
        <p:spPr>
          <a:xfrm>
            <a:off x="7091905"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9" name="Google Shape;449;p43"/>
          <p:cNvSpPr>
            <a:spLocks noGrp="1"/>
          </p:cNvSpPr>
          <p:nvPr>
            <p:ph type="pic" idx="14"/>
          </p:nvPr>
        </p:nvSpPr>
        <p:spPr>
          <a:xfrm>
            <a:off x="183850" y="1481700"/>
            <a:ext cx="994200" cy="994200"/>
          </a:xfrm>
          <a:prstGeom prst="rect">
            <a:avLst/>
          </a:prstGeom>
          <a:noFill/>
          <a:ln>
            <a:noFill/>
          </a:ln>
        </p:spPr>
      </p:sp>
      <p:sp>
        <p:nvSpPr>
          <p:cNvPr id="450" name="Google Shape;450;p43"/>
          <p:cNvSpPr>
            <a:spLocks noGrp="1"/>
          </p:cNvSpPr>
          <p:nvPr>
            <p:ph type="pic" idx="15"/>
          </p:nvPr>
        </p:nvSpPr>
        <p:spPr>
          <a:xfrm>
            <a:off x="2509225" y="1481700"/>
            <a:ext cx="994200" cy="994200"/>
          </a:xfrm>
          <a:prstGeom prst="rect">
            <a:avLst/>
          </a:prstGeom>
          <a:noFill/>
          <a:ln>
            <a:noFill/>
          </a:ln>
        </p:spPr>
      </p:sp>
      <p:sp>
        <p:nvSpPr>
          <p:cNvPr id="451" name="Google Shape;451;p43"/>
          <p:cNvSpPr>
            <a:spLocks noGrp="1"/>
          </p:cNvSpPr>
          <p:nvPr>
            <p:ph type="pic" idx="16"/>
          </p:nvPr>
        </p:nvSpPr>
        <p:spPr>
          <a:xfrm>
            <a:off x="4812975" y="1481700"/>
            <a:ext cx="994200" cy="994200"/>
          </a:xfrm>
          <a:prstGeom prst="rect">
            <a:avLst/>
          </a:prstGeom>
          <a:noFill/>
          <a:ln>
            <a:noFill/>
          </a:ln>
        </p:spPr>
      </p:sp>
      <p:sp>
        <p:nvSpPr>
          <p:cNvPr id="452" name="Google Shape;452;p43"/>
          <p:cNvSpPr>
            <a:spLocks noGrp="1"/>
          </p:cNvSpPr>
          <p:nvPr>
            <p:ph type="pic" idx="17"/>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oadmap 5 Column">
  <p:cSld name="TITLE_2_1_1_1_1_2">
    <p:spTree>
      <p:nvGrpSpPr>
        <p:cNvPr id="1"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9" name="Google Shape;459;p4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0" name="Google Shape;460;p4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1" name="Google Shape;461;p4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62" name="Google Shape;462;p44"/>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63" name="Google Shape;463;p44"/>
          <p:cNvSpPr txBox="1">
            <a:spLocks noGrp="1"/>
          </p:cNvSpPr>
          <p:nvPr>
            <p:ph type="subTitle" idx="3"/>
          </p:nvPr>
        </p:nvSpPr>
        <p:spPr>
          <a:xfrm>
            <a:off x="205720"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64" name="Google Shape;464;p44"/>
          <p:cNvSpPr txBox="1">
            <a:spLocks noGrp="1"/>
          </p:cNvSpPr>
          <p:nvPr>
            <p:ph type="body" idx="4"/>
          </p:nvPr>
        </p:nvSpPr>
        <p:spPr>
          <a:xfrm>
            <a:off x="205700"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65" name="Google Shape;465;p44"/>
          <p:cNvSpPr>
            <a:spLocks noGrp="1"/>
          </p:cNvSpPr>
          <p:nvPr>
            <p:ph type="pic" idx="5"/>
          </p:nvPr>
        </p:nvSpPr>
        <p:spPr>
          <a:xfrm>
            <a:off x="183850" y="1481700"/>
            <a:ext cx="994200" cy="994200"/>
          </a:xfrm>
          <a:prstGeom prst="rect">
            <a:avLst/>
          </a:prstGeom>
          <a:noFill/>
          <a:ln>
            <a:noFill/>
          </a:ln>
        </p:spPr>
      </p:sp>
      <p:sp>
        <p:nvSpPr>
          <p:cNvPr id="466" name="Google Shape;466;p44"/>
          <p:cNvSpPr>
            <a:spLocks noGrp="1"/>
          </p:cNvSpPr>
          <p:nvPr>
            <p:ph type="pic" idx="6"/>
          </p:nvPr>
        </p:nvSpPr>
        <p:spPr>
          <a:xfrm>
            <a:off x="2023222" y="1481700"/>
            <a:ext cx="994200" cy="994200"/>
          </a:xfrm>
          <a:prstGeom prst="rect">
            <a:avLst/>
          </a:prstGeom>
          <a:noFill/>
          <a:ln>
            <a:noFill/>
          </a:ln>
        </p:spPr>
      </p:sp>
      <p:sp>
        <p:nvSpPr>
          <p:cNvPr id="467" name="Google Shape;467;p44"/>
          <p:cNvSpPr>
            <a:spLocks noGrp="1"/>
          </p:cNvSpPr>
          <p:nvPr>
            <p:ph type="pic" idx="7"/>
          </p:nvPr>
        </p:nvSpPr>
        <p:spPr>
          <a:xfrm>
            <a:off x="3852019" y="1481700"/>
            <a:ext cx="994200" cy="994200"/>
          </a:xfrm>
          <a:prstGeom prst="rect">
            <a:avLst/>
          </a:prstGeom>
          <a:noFill/>
          <a:ln>
            <a:noFill/>
          </a:ln>
        </p:spPr>
      </p:sp>
      <p:sp>
        <p:nvSpPr>
          <p:cNvPr id="468" name="Google Shape;468;p44"/>
          <p:cNvSpPr>
            <a:spLocks noGrp="1"/>
          </p:cNvSpPr>
          <p:nvPr>
            <p:ph type="pic" idx="8"/>
          </p:nvPr>
        </p:nvSpPr>
        <p:spPr>
          <a:xfrm>
            <a:off x="5680816" y="1481700"/>
            <a:ext cx="994200" cy="994200"/>
          </a:xfrm>
          <a:prstGeom prst="rect">
            <a:avLst/>
          </a:prstGeom>
          <a:noFill/>
          <a:ln>
            <a:noFill/>
          </a:ln>
        </p:spPr>
      </p:sp>
      <p:sp>
        <p:nvSpPr>
          <p:cNvPr id="469" name="Google Shape;469;p44"/>
          <p:cNvSpPr>
            <a:spLocks noGrp="1"/>
          </p:cNvSpPr>
          <p:nvPr>
            <p:ph type="pic" idx="9"/>
          </p:nvPr>
        </p:nvSpPr>
        <p:spPr>
          <a:xfrm>
            <a:off x="7509613" y="1481700"/>
            <a:ext cx="994200" cy="994200"/>
          </a:xfrm>
          <a:prstGeom prst="rect">
            <a:avLst/>
          </a:prstGeom>
          <a:noFill/>
          <a:ln>
            <a:noFill/>
          </a:ln>
        </p:spPr>
      </p:sp>
      <p:sp>
        <p:nvSpPr>
          <p:cNvPr id="470" name="Google Shape;470;p44"/>
          <p:cNvSpPr txBox="1">
            <a:spLocks noGrp="1"/>
          </p:cNvSpPr>
          <p:nvPr>
            <p:ph type="subTitle" idx="13"/>
          </p:nvPr>
        </p:nvSpPr>
        <p:spPr>
          <a:xfrm>
            <a:off x="20301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1" name="Google Shape;471;p44"/>
          <p:cNvSpPr txBox="1">
            <a:spLocks noGrp="1"/>
          </p:cNvSpPr>
          <p:nvPr>
            <p:ph type="body" idx="14"/>
          </p:nvPr>
        </p:nvSpPr>
        <p:spPr>
          <a:xfrm>
            <a:off x="20300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2" name="Google Shape;472;p44"/>
          <p:cNvSpPr txBox="1">
            <a:spLocks noGrp="1"/>
          </p:cNvSpPr>
          <p:nvPr>
            <p:ph type="subTitle" idx="15"/>
          </p:nvPr>
        </p:nvSpPr>
        <p:spPr>
          <a:xfrm>
            <a:off x="38589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3" name="Google Shape;473;p44"/>
          <p:cNvSpPr txBox="1">
            <a:spLocks noGrp="1"/>
          </p:cNvSpPr>
          <p:nvPr>
            <p:ph type="body" idx="16"/>
          </p:nvPr>
        </p:nvSpPr>
        <p:spPr>
          <a:xfrm>
            <a:off x="38588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4" name="Google Shape;474;p44"/>
          <p:cNvSpPr txBox="1">
            <a:spLocks noGrp="1"/>
          </p:cNvSpPr>
          <p:nvPr>
            <p:ph type="subTitle" idx="17"/>
          </p:nvPr>
        </p:nvSpPr>
        <p:spPr>
          <a:xfrm>
            <a:off x="56877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5" name="Google Shape;475;p44"/>
          <p:cNvSpPr txBox="1">
            <a:spLocks noGrp="1"/>
          </p:cNvSpPr>
          <p:nvPr>
            <p:ph type="body" idx="18"/>
          </p:nvPr>
        </p:nvSpPr>
        <p:spPr>
          <a:xfrm>
            <a:off x="56876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6" name="Google Shape;476;p44"/>
          <p:cNvSpPr txBox="1">
            <a:spLocks noGrp="1"/>
          </p:cNvSpPr>
          <p:nvPr>
            <p:ph type="subTitle" idx="19"/>
          </p:nvPr>
        </p:nvSpPr>
        <p:spPr>
          <a:xfrm>
            <a:off x="75165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7" name="Google Shape;477;p44"/>
          <p:cNvSpPr txBox="1">
            <a:spLocks noGrp="1"/>
          </p:cNvSpPr>
          <p:nvPr>
            <p:ph type="body" idx="20"/>
          </p:nvPr>
        </p:nvSpPr>
        <p:spPr>
          <a:xfrm>
            <a:off x="75164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oadmap 6 Column">
  <p:cSld name="TITLE_2_1_1_1_1_2_1">
    <p:spTree>
      <p:nvGrpSpPr>
        <p:cNvPr id="1"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4" name="Google Shape;484;p4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5" name="Google Shape;485;p4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6" name="Google Shape;486;p4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87" name="Google Shape;487;p45"/>
          <p:cNvSpPr txBox="1">
            <a:spLocks noGrp="1"/>
          </p:cNvSpPr>
          <p:nvPr>
            <p:ph type="title"/>
          </p:nvPr>
        </p:nvSpPr>
        <p:spPr>
          <a:xfrm>
            <a:off x="73150" y="340625"/>
            <a:ext cx="8953800" cy="701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88" name="Google Shape;488;p45"/>
          <p:cNvSpPr txBox="1">
            <a:spLocks noGrp="1"/>
          </p:cNvSpPr>
          <p:nvPr>
            <p:ph type="subTitle" idx="3"/>
          </p:nvPr>
        </p:nvSpPr>
        <p:spPr>
          <a:xfrm>
            <a:off x="171431"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89" name="Google Shape;489;p45"/>
          <p:cNvSpPr txBox="1">
            <a:spLocks noGrp="1"/>
          </p:cNvSpPr>
          <p:nvPr>
            <p:ph type="body" idx="4"/>
          </p:nvPr>
        </p:nvSpPr>
        <p:spPr>
          <a:xfrm>
            <a:off x="171425"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0" name="Google Shape;490;p45"/>
          <p:cNvSpPr>
            <a:spLocks noGrp="1"/>
          </p:cNvSpPr>
          <p:nvPr>
            <p:ph type="pic" idx="5"/>
          </p:nvPr>
        </p:nvSpPr>
        <p:spPr>
          <a:xfrm>
            <a:off x="153200" y="1481700"/>
            <a:ext cx="828600" cy="828600"/>
          </a:xfrm>
          <a:prstGeom prst="rect">
            <a:avLst/>
          </a:prstGeom>
          <a:noFill/>
          <a:ln>
            <a:noFill/>
          </a:ln>
        </p:spPr>
      </p:sp>
      <p:sp>
        <p:nvSpPr>
          <p:cNvPr id="491" name="Google Shape;491;p45"/>
          <p:cNvSpPr>
            <a:spLocks noGrp="1"/>
          </p:cNvSpPr>
          <p:nvPr>
            <p:ph type="pic" idx="6"/>
          </p:nvPr>
        </p:nvSpPr>
        <p:spPr>
          <a:xfrm>
            <a:off x="1685996" y="1481700"/>
            <a:ext cx="828600" cy="828600"/>
          </a:xfrm>
          <a:prstGeom prst="rect">
            <a:avLst/>
          </a:prstGeom>
          <a:noFill/>
          <a:ln>
            <a:noFill/>
          </a:ln>
        </p:spPr>
      </p:sp>
      <p:sp>
        <p:nvSpPr>
          <p:cNvPr id="492" name="Google Shape;492;p45"/>
          <p:cNvSpPr>
            <a:spLocks noGrp="1"/>
          </p:cNvSpPr>
          <p:nvPr>
            <p:ph type="pic" idx="7"/>
          </p:nvPr>
        </p:nvSpPr>
        <p:spPr>
          <a:xfrm>
            <a:off x="3209979" y="1481700"/>
            <a:ext cx="828600" cy="828600"/>
          </a:xfrm>
          <a:prstGeom prst="rect">
            <a:avLst/>
          </a:prstGeom>
          <a:noFill/>
          <a:ln>
            <a:noFill/>
          </a:ln>
        </p:spPr>
      </p:sp>
      <p:sp>
        <p:nvSpPr>
          <p:cNvPr id="493" name="Google Shape;493;p45"/>
          <p:cNvSpPr>
            <a:spLocks noGrp="1"/>
          </p:cNvSpPr>
          <p:nvPr>
            <p:ph type="pic" idx="8"/>
          </p:nvPr>
        </p:nvSpPr>
        <p:spPr>
          <a:xfrm>
            <a:off x="4733963" y="1481700"/>
            <a:ext cx="828600" cy="828600"/>
          </a:xfrm>
          <a:prstGeom prst="rect">
            <a:avLst/>
          </a:prstGeom>
          <a:noFill/>
          <a:ln>
            <a:noFill/>
          </a:ln>
        </p:spPr>
      </p:sp>
      <p:sp>
        <p:nvSpPr>
          <p:cNvPr id="494" name="Google Shape;494;p45"/>
          <p:cNvSpPr>
            <a:spLocks noGrp="1"/>
          </p:cNvSpPr>
          <p:nvPr>
            <p:ph type="pic" idx="9"/>
          </p:nvPr>
        </p:nvSpPr>
        <p:spPr>
          <a:xfrm>
            <a:off x="6257946" y="1481700"/>
            <a:ext cx="828600" cy="828600"/>
          </a:xfrm>
          <a:prstGeom prst="rect">
            <a:avLst/>
          </a:prstGeom>
          <a:noFill/>
          <a:ln>
            <a:noFill/>
          </a:ln>
        </p:spPr>
      </p:sp>
      <p:sp>
        <p:nvSpPr>
          <p:cNvPr id="495" name="Google Shape;495;p45"/>
          <p:cNvSpPr txBox="1">
            <a:spLocks noGrp="1"/>
          </p:cNvSpPr>
          <p:nvPr>
            <p:ph type="subTitle" idx="13"/>
          </p:nvPr>
        </p:nvSpPr>
        <p:spPr>
          <a:xfrm>
            <a:off x="1691737"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6" name="Google Shape;496;p45"/>
          <p:cNvSpPr txBox="1">
            <a:spLocks noGrp="1"/>
          </p:cNvSpPr>
          <p:nvPr>
            <p:ph type="body" idx="14"/>
          </p:nvPr>
        </p:nvSpPr>
        <p:spPr>
          <a:xfrm>
            <a:off x="169173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7" name="Google Shape;497;p45"/>
          <p:cNvSpPr txBox="1">
            <a:spLocks noGrp="1"/>
          </p:cNvSpPr>
          <p:nvPr>
            <p:ph type="subTitle" idx="15"/>
          </p:nvPr>
        </p:nvSpPr>
        <p:spPr>
          <a:xfrm>
            <a:off x="321571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8" name="Google Shape;498;p45"/>
          <p:cNvSpPr txBox="1">
            <a:spLocks noGrp="1"/>
          </p:cNvSpPr>
          <p:nvPr>
            <p:ph type="body" idx="16"/>
          </p:nvPr>
        </p:nvSpPr>
        <p:spPr>
          <a:xfrm>
            <a:off x="3215712"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9" name="Google Shape;499;p45"/>
          <p:cNvSpPr txBox="1">
            <a:spLocks noGrp="1"/>
          </p:cNvSpPr>
          <p:nvPr>
            <p:ph type="subTitle" idx="17"/>
          </p:nvPr>
        </p:nvSpPr>
        <p:spPr>
          <a:xfrm>
            <a:off x="4739702"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0" name="Google Shape;500;p45"/>
          <p:cNvSpPr txBox="1">
            <a:spLocks noGrp="1"/>
          </p:cNvSpPr>
          <p:nvPr>
            <p:ph type="body" idx="18"/>
          </p:nvPr>
        </p:nvSpPr>
        <p:spPr>
          <a:xfrm>
            <a:off x="4739694"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1" name="Google Shape;501;p45"/>
          <p:cNvSpPr txBox="1">
            <a:spLocks noGrp="1"/>
          </p:cNvSpPr>
          <p:nvPr>
            <p:ph type="subTitle" idx="19"/>
          </p:nvPr>
        </p:nvSpPr>
        <p:spPr>
          <a:xfrm>
            <a:off x="6263685"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2" name="Google Shape;502;p45"/>
          <p:cNvSpPr txBox="1">
            <a:spLocks noGrp="1"/>
          </p:cNvSpPr>
          <p:nvPr>
            <p:ph type="body" idx="20"/>
          </p:nvPr>
        </p:nvSpPr>
        <p:spPr>
          <a:xfrm>
            <a:off x="6263677"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3" name="Google Shape;503;p45"/>
          <p:cNvSpPr/>
          <p:nvPr/>
        </p:nvSpPr>
        <p:spPr>
          <a:xfrm>
            <a:off x="7619949"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4" name="Google Shape;504;p45"/>
          <p:cNvSpPr>
            <a:spLocks noGrp="1"/>
          </p:cNvSpPr>
          <p:nvPr>
            <p:ph type="pic" idx="21"/>
          </p:nvPr>
        </p:nvSpPr>
        <p:spPr>
          <a:xfrm>
            <a:off x="7781973" y="1481700"/>
            <a:ext cx="828600" cy="828600"/>
          </a:xfrm>
          <a:prstGeom prst="rect">
            <a:avLst/>
          </a:prstGeom>
          <a:noFill/>
          <a:ln>
            <a:noFill/>
          </a:ln>
        </p:spPr>
      </p:sp>
      <p:sp>
        <p:nvSpPr>
          <p:cNvPr id="505" name="Google Shape;505;p45"/>
          <p:cNvSpPr txBox="1">
            <a:spLocks noGrp="1"/>
          </p:cNvSpPr>
          <p:nvPr>
            <p:ph type="subTitle" idx="22"/>
          </p:nvPr>
        </p:nvSpPr>
        <p:spPr>
          <a:xfrm>
            <a:off x="778770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6" name="Google Shape;506;p45"/>
          <p:cNvSpPr txBox="1">
            <a:spLocks noGrp="1"/>
          </p:cNvSpPr>
          <p:nvPr>
            <p:ph type="body" idx="23"/>
          </p:nvPr>
        </p:nvSpPr>
        <p:spPr>
          <a:xfrm>
            <a:off x="778770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oadmap 3 Column">
  <p:cSld name="TITLE_2_1_1_1_1_1">
    <p:spTree>
      <p:nvGrpSpPr>
        <p:cNvPr id="1" name="Shape 507"/>
        <p:cNvGrpSpPr/>
        <p:nvPr/>
      </p:nvGrpSpPr>
      <p:grpSpPr>
        <a:xfrm>
          <a:off x="0" y="0"/>
          <a:ext cx="0" cy="0"/>
          <a:chOff x="0" y="0"/>
          <a:chExt cx="0" cy="0"/>
        </a:xfrm>
      </p:grpSpPr>
      <p:sp>
        <p:nvSpPr>
          <p:cNvPr id="508" name="Google Shape;508;p4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09" name="Google Shape;509;p4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10" name="Google Shape;510;p4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11" name="Google Shape;511;p46"/>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12" name="Google Shape;512;p46"/>
          <p:cNvSpPr/>
          <p:nvPr/>
        </p:nvSpPr>
        <p:spPr>
          <a:xfrm>
            <a:off x="0" y="1226475"/>
            <a:ext cx="3048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5" name="Google Shape;515;p46"/>
          <p:cNvSpPr>
            <a:spLocks noGrp="1"/>
          </p:cNvSpPr>
          <p:nvPr>
            <p:ph type="pic" idx="3"/>
          </p:nvPr>
        </p:nvSpPr>
        <p:spPr>
          <a:xfrm>
            <a:off x="183850" y="1481700"/>
            <a:ext cx="994200" cy="994200"/>
          </a:xfrm>
          <a:prstGeom prst="rect">
            <a:avLst/>
          </a:prstGeom>
          <a:noFill/>
          <a:ln>
            <a:noFill/>
          </a:ln>
        </p:spPr>
      </p:sp>
      <p:sp>
        <p:nvSpPr>
          <p:cNvPr id="516" name="Google Shape;516;p46"/>
          <p:cNvSpPr>
            <a:spLocks noGrp="1"/>
          </p:cNvSpPr>
          <p:nvPr>
            <p:ph type="pic" idx="4"/>
          </p:nvPr>
        </p:nvSpPr>
        <p:spPr>
          <a:xfrm>
            <a:off x="3242451" y="1481700"/>
            <a:ext cx="994200" cy="994200"/>
          </a:xfrm>
          <a:prstGeom prst="rect">
            <a:avLst/>
          </a:prstGeom>
          <a:noFill/>
          <a:ln>
            <a:noFill/>
          </a:ln>
        </p:spPr>
      </p:sp>
      <p:sp>
        <p:nvSpPr>
          <p:cNvPr id="517" name="Google Shape;517;p46"/>
          <p:cNvSpPr>
            <a:spLocks noGrp="1"/>
          </p:cNvSpPr>
          <p:nvPr>
            <p:ph type="pic" idx="5"/>
          </p:nvPr>
        </p:nvSpPr>
        <p:spPr>
          <a:xfrm>
            <a:off x="6290475" y="1481700"/>
            <a:ext cx="994200" cy="994200"/>
          </a:xfrm>
          <a:prstGeom prst="rect">
            <a:avLst/>
          </a:prstGeom>
          <a:noFill/>
          <a:ln>
            <a:noFill/>
          </a:ln>
        </p:spPr>
      </p:sp>
      <p:sp>
        <p:nvSpPr>
          <p:cNvPr id="518" name="Google Shape;518;p46"/>
          <p:cNvSpPr txBox="1">
            <a:spLocks noGrp="1"/>
          </p:cNvSpPr>
          <p:nvPr>
            <p:ph type="subTitle" idx="6"/>
          </p:nvPr>
        </p:nvSpPr>
        <p:spPr>
          <a:xfrm>
            <a:off x="205735" y="2736600"/>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19" name="Google Shape;519;p46"/>
          <p:cNvSpPr txBox="1">
            <a:spLocks noGrp="1"/>
          </p:cNvSpPr>
          <p:nvPr>
            <p:ph type="body" idx="7"/>
          </p:nvPr>
        </p:nvSpPr>
        <p:spPr>
          <a:xfrm>
            <a:off x="205700" y="3291857"/>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0" name="Google Shape;520;p46"/>
          <p:cNvSpPr txBox="1">
            <a:spLocks noGrp="1"/>
          </p:cNvSpPr>
          <p:nvPr>
            <p:ph type="subTitle" idx="8"/>
          </p:nvPr>
        </p:nvSpPr>
        <p:spPr>
          <a:xfrm>
            <a:off x="3253915"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1" name="Google Shape;521;p46"/>
          <p:cNvSpPr txBox="1">
            <a:spLocks noGrp="1"/>
          </p:cNvSpPr>
          <p:nvPr>
            <p:ph type="body" idx="9"/>
          </p:nvPr>
        </p:nvSpPr>
        <p:spPr>
          <a:xfrm>
            <a:off x="3253879"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2" name="Google Shape;522;p46"/>
          <p:cNvSpPr txBox="1">
            <a:spLocks noGrp="1"/>
          </p:cNvSpPr>
          <p:nvPr>
            <p:ph type="subTitle" idx="13"/>
          </p:nvPr>
        </p:nvSpPr>
        <p:spPr>
          <a:xfrm>
            <a:off x="6299133"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3" name="Google Shape;523;p46"/>
          <p:cNvSpPr txBox="1">
            <a:spLocks noGrp="1"/>
          </p:cNvSpPr>
          <p:nvPr>
            <p:ph type="body" idx="14"/>
          </p:nvPr>
        </p:nvSpPr>
        <p:spPr>
          <a:xfrm>
            <a:off x="6299098"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portunities and Challenges">
  <p:cSld name="TITLE_2_1_1_2">
    <p:bg>
      <p:bgPr>
        <a:solidFill>
          <a:schemeClr val="dk1"/>
        </a:solidFill>
        <a:effectLst/>
      </p:bgPr>
    </p:bg>
    <p:spTree>
      <p:nvGrpSpPr>
        <p:cNvPr id="1" name="Shape 524"/>
        <p:cNvGrpSpPr/>
        <p:nvPr/>
      </p:nvGrpSpPr>
      <p:grpSpPr>
        <a:xfrm>
          <a:off x="0" y="0"/>
          <a:ext cx="0" cy="0"/>
          <a:chOff x="0" y="0"/>
          <a:chExt cx="0" cy="0"/>
        </a:xfrm>
      </p:grpSpPr>
      <p:sp>
        <p:nvSpPr>
          <p:cNvPr id="525" name="Google Shape;525;p4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6" name="Google Shape;526;p4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7" name="Google Shape;527;p4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28" name="Google Shape;528;p47"/>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529" name="Google Shape;529;p47"/>
          <p:cNvSpPr>
            <a:spLocks noGrp="1"/>
          </p:cNvSpPr>
          <p:nvPr>
            <p:ph type="pic" idx="3"/>
          </p:nvPr>
        </p:nvSpPr>
        <p:spPr>
          <a:xfrm>
            <a:off x="4235850" y="3600625"/>
            <a:ext cx="2494800" cy="1542900"/>
          </a:xfrm>
          <a:prstGeom prst="rect">
            <a:avLst/>
          </a:prstGeom>
          <a:noFill/>
          <a:ln>
            <a:noFill/>
          </a:ln>
        </p:spPr>
      </p:sp>
      <p:sp>
        <p:nvSpPr>
          <p:cNvPr id="530" name="Google Shape;530;p47"/>
          <p:cNvSpPr>
            <a:spLocks noGrp="1"/>
          </p:cNvSpPr>
          <p:nvPr>
            <p:ph type="pic" idx="4"/>
          </p:nvPr>
        </p:nvSpPr>
        <p:spPr>
          <a:xfrm>
            <a:off x="5748150" y="1121900"/>
            <a:ext cx="3395700" cy="2478600"/>
          </a:xfrm>
          <a:prstGeom prst="rect">
            <a:avLst/>
          </a:prstGeom>
          <a:noFill/>
          <a:ln>
            <a:noFill/>
          </a:ln>
        </p:spPr>
      </p:sp>
      <p:sp>
        <p:nvSpPr>
          <p:cNvPr id="531" name="Google Shape;531;p47"/>
          <p:cNvSpPr txBox="1">
            <a:spLocks noGrp="1"/>
          </p:cNvSpPr>
          <p:nvPr>
            <p:ph type="subTitle" idx="5"/>
          </p:nvPr>
        </p:nvSpPr>
        <p:spPr>
          <a:xfrm>
            <a:off x="170300" y="1466475"/>
            <a:ext cx="3328200" cy="31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ighlights">
  <p:cSld name="TITLE_2_2">
    <p:bg>
      <p:bgPr>
        <a:solidFill>
          <a:schemeClr val="lt1"/>
        </a:solidFill>
        <a:effectLst/>
      </p:bgPr>
    </p:bg>
    <p:spTree>
      <p:nvGrpSpPr>
        <p:cNvPr id="1" name="Shape 532"/>
        <p:cNvGrpSpPr/>
        <p:nvPr/>
      </p:nvGrpSpPr>
      <p:grpSpPr>
        <a:xfrm>
          <a:off x="0" y="0"/>
          <a:ext cx="0" cy="0"/>
          <a:chOff x="0" y="0"/>
          <a:chExt cx="0" cy="0"/>
        </a:xfrm>
      </p:grpSpPr>
      <p:sp>
        <p:nvSpPr>
          <p:cNvPr id="533" name="Google Shape;533;p48"/>
          <p:cNvSpPr>
            <a:spLocks noGrp="1"/>
          </p:cNvSpPr>
          <p:nvPr>
            <p:ph type="pic" idx="2"/>
          </p:nvPr>
        </p:nvSpPr>
        <p:spPr>
          <a:xfrm>
            <a:off x="5751600" y="1419575"/>
            <a:ext cx="2234700" cy="824400"/>
          </a:xfrm>
          <a:prstGeom prst="rect">
            <a:avLst/>
          </a:prstGeom>
          <a:noFill/>
          <a:ln>
            <a:noFill/>
          </a:ln>
        </p:spPr>
      </p:sp>
      <p:sp>
        <p:nvSpPr>
          <p:cNvPr id="534" name="Google Shape;534;p48"/>
          <p:cNvSpPr>
            <a:spLocks noGrp="1"/>
          </p:cNvSpPr>
          <p:nvPr>
            <p:ph type="pic" idx="3"/>
          </p:nvPr>
        </p:nvSpPr>
        <p:spPr>
          <a:xfrm>
            <a:off x="3516900" y="1419525"/>
            <a:ext cx="2234700" cy="824400"/>
          </a:xfrm>
          <a:prstGeom prst="rect">
            <a:avLst/>
          </a:prstGeom>
          <a:noFill/>
          <a:ln>
            <a:noFill/>
          </a:ln>
        </p:spPr>
      </p:sp>
      <p:sp>
        <p:nvSpPr>
          <p:cNvPr id="535" name="Google Shape;535;p48"/>
          <p:cNvSpPr>
            <a:spLocks noGrp="1"/>
          </p:cNvSpPr>
          <p:nvPr>
            <p:ph type="pic" idx="4"/>
          </p:nvPr>
        </p:nvSpPr>
        <p:spPr>
          <a:xfrm>
            <a:off x="1282250" y="1419575"/>
            <a:ext cx="2234700" cy="824400"/>
          </a:xfrm>
          <a:prstGeom prst="rect">
            <a:avLst/>
          </a:prstGeom>
          <a:noFill/>
          <a:ln>
            <a:noFill/>
          </a:ln>
        </p:spPr>
      </p:sp>
      <p:sp>
        <p:nvSpPr>
          <p:cNvPr id="536" name="Google Shape;536;p4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7" name="Google Shape;537;p48"/>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8" name="Google Shape;538;p4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39" name="Google Shape;539;p48"/>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540" name="Google Shape;540;p48"/>
          <p:cNvSpPr/>
          <p:nvPr/>
        </p:nvSpPr>
        <p:spPr>
          <a:xfrm>
            <a:off x="1282200" y="2243875"/>
            <a:ext cx="2234700" cy="24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3" name="Google Shape;543;p48"/>
          <p:cNvSpPr txBox="1">
            <a:spLocks noGrp="1"/>
          </p:cNvSpPr>
          <p:nvPr>
            <p:ph type="subTitle" idx="6"/>
          </p:nvPr>
        </p:nvSpPr>
        <p:spPr>
          <a:xfrm>
            <a:off x="136337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4" name="Google Shape;544;p48"/>
          <p:cNvSpPr txBox="1">
            <a:spLocks noGrp="1"/>
          </p:cNvSpPr>
          <p:nvPr>
            <p:ph type="subTitle" idx="7"/>
          </p:nvPr>
        </p:nvSpPr>
        <p:spPr>
          <a:xfrm>
            <a:off x="136337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5" name="Google Shape;545;p48"/>
          <p:cNvSpPr txBox="1">
            <a:spLocks noGrp="1"/>
          </p:cNvSpPr>
          <p:nvPr>
            <p:ph type="subTitle" idx="8"/>
          </p:nvPr>
        </p:nvSpPr>
        <p:spPr>
          <a:xfrm>
            <a:off x="3621600"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6" name="Google Shape;546;p48"/>
          <p:cNvSpPr txBox="1">
            <a:spLocks noGrp="1"/>
          </p:cNvSpPr>
          <p:nvPr>
            <p:ph type="subTitle" idx="9"/>
          </p:nvPr>
        </p:nvSpPr>
        <p:spPr>
          <a:xfrm>
            <a:off x="3621600"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7" name="Google Shape;547;p48"/>
          <p:cNvSpPr txBox="1">
            <a:spLocks noGrp="1"/>
          </p:cNvSpPr>
          <p:nvPr>
            <p:ph type="subTitle" idx="13"/>
          </p:nvPr>
        </p:nvSpPr>
        <p:spPr>
          <a:xfrm>
            <a:off x="587982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8" name="Google Shape;548;p48"/>
          <p:cNvSpPr txBox="1">
            <a:spLocks noGrp="1"/>
          </p:cNvSpPr>
          <p:nvPr>
            <p:ph type="subTitle" idx="14"/>
          </p:nvPr>
        </p:nvSpPr>
        <p:spPr>
          <a:xfrm>
            <a:off x="587982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
  <p:cSld name="TITLE_2_1_2_1">
    <p:bg>
      <p:bgPr>
        <a:solidFill>
          <a:schemeClr val="lt2"/>
        </a:solidFill>
        <a:effectLst/>
      </p:bgPr>
    </p:bg>
    <p:spTree>
      <p:nvGrpSpPr>
        <p:cNvPr id="1" name="Shape 549"/>
        <p:cNvGrpSpPr/>
        <p:nvPr/>
      </p:nvGrpSpPr>
      <p:grpSpPr>
        <a:xfrm>
          <a:off x="0" y="0"/>
          <a:ext cx="0" cy="0"/>
          <a:chOff x="0" y="0"/>
          <a:chExt cx="0" cy="0"/>
        </a:xfrm>
      </p:grpSpPr>
      <p:sp>
        <p:nvSpPr>
          <p:cNvPr id="550" name="Google Shape;550;p4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51" name="Google Shape;551;p4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52" name="Google Shape;552;p49"/>
          <p:cNvSpPr txBox="1">
            <a:spLocks noGrp="1"/>
          </p:cNvSpPr>
          <p:nvPr>
            <p:ph type="title"/>
          </p:nvPr>
        </p:nvSpPr>
        <p:spPr>
          <a:xfrm>
            <a:off x="73151" y="340625"/>
            <a:ext cx="37473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53" name="Google Shape;553;p49"/>
          <p:cNvSpPr>
            <a:spLocks noGrp="1"/>
          </p:cNvSpPr>
          <p:nvPr>
            <p:ph type="pic" idx="2"/>
          </p:nvPr>
        </p:nvSpPr>
        <p:spPr>
          <a:xfrm>
            <a:off x="0" y="2771225"/>
            <a:ext cx="2824800" cy="1885500"/>
          </a:xfrm>
          <a:prstGeom prst="rect">
            <a:avLst/>
          </a:prstGeom>
          <a:noFill/>
          <a:ln>
            <a:noFill/>
          </a:ln>
        </p:spPr>
      </p:sp>
      <p:sp>
        <p:nvSpPr>
          <p:cNvPr id="554" name="Google Shape;554;p49"/>
          <p:cNvSpPr>
            <a:spLocks noGrp="1"/>
          </p:cNvSpPr>
          <p:nvPr>
            <p:ph type="pic" idx="3"/>
          </p:nvPr>
        </p:nvSpPr>
        <p:spPr>
          <a:xfrm>
            <a:off x="2824800" y="2015675"/>
            <a:ext cx="2893800" cy="1930200"/>
          </a:xfrm>
          <a:prstGeom prst="rect">
            <a:avLst/>
          </a:prstGeom>
          <a:noFill/>
          <a:ln>
            <a:noFill/>
          </a:ln>
        </p:spPr>
      </p:sp>
      <p:sp>
        <p:nvSpPr>
          <p:cNvPr id="555" name="Google Shape;555;p49"/>
          <p:cNvSpPr>
            <a:spLocks noGrp="1"/>
          </p:cNvSpPr>
          <p:nvPr>
            <p:ph type="pic" idx="4"/>
          </p:nvPr>
        </p:nvSpPr>
        <p:spPr>
          <a:xfrm>
            <a:off x="5718550" y="2610550"/>
            <a:ext cx="2961300" cy="1973700"/>
          </a:xfrm>
          <a:prstGeom prst="rect">
            <a:avLst/>
          </a:prstGeom>
          <a:noFill/>
          <a:ln>
            <a:noFill/>
          </a:ln>
        </p:spPr>
      </p:sp>
      <p:sp>
        <p:nvSpPr>
          <p:cNvPr id="556" name="Google Shape;556;p49"/>
          <p:cNvSpPr>
            <a:spLocks noGrp="1"/>
          </p:cNvSpPr>
          <p:nvPr>
            <p:ph type="pic" idx="5"/>
          </p:nvPr>
        </p:nvSpPr>
        <p:spPr>
          <a:xfrm>
            <a:off x="5718650" y="0"/>
            <a:ext cx="3425400" cy="2246100"/>
          </a:xfrm>
          <a:prstGeom prst="rect">
            <a:avLst/>
          </a:prstGeom>
          <a:noFill/>
          <a:ln>
            <a:noFill/>
          </a:ln>
        </p:spPr>
      </p:sp>
      <p:sp>
        <p:nvSpPr>
          <p:cNvPr id="557" name="Google Shape;557;p49"/>
          <p:cNvSpPr>
            <a:spLocks noGrp="1"/>
          </p:cNvSpPr>
          <p:nvPr>
            <p:ph type="pic" idx="6"/>
          </p:nvPr>
        </p:nvSpPr>
        <p:spPr>
          <a:xfrm>
            <a:off x="3820450" y="0"/>
            <a:ext cx="1898100" cy="1265100"/>
          </a:xfrm>
          <a:prstGeom prst="rect">
            <a:avLst/>
          </a:prstGeom>
          <a:noFill/>
          <a:ln>
            <a:noFill/>
          </a:ln>
        </p:spPr>
      </p:sp>
      <p:sp>
        <p:nvSpPr>
          <p:cNvPr id="558" name="Google Shape;558;p49"/>
          <p:cNvSpPr>
            <a:spLocks noGrp="1"/>
          </p:cNvSpPr>
          <p:nvPr>
            <p:ph type="pic" idx="7"/>
          </p:nvPr>
        </p:nvSpPr>
        <p:spPr>
          <a:xfrm>
            <a:off x="1768175" y="1006775"/>
            <a:ext cx="1056900" cy="1008900"/>
          </a:xfrm>
          <a:prstGeom prst="rect">
            <a:avLst/>
          </a:prstGeom>
          <a:noFill/>
          <a:ln>
            <a:noFill/>
          </a:ln>
        </p:spPr>
      </p:sp>
      <p:sp>
        <p:nvSpPr>
          <p:cNvPr id="559" name="Google Shape;559;p49"/>
          <p:cNvSpPr txBox="1">
            <a:spLocks noGrp="1"/>
          </p:cNvSpPr>
          <p:nvPr>
            <p:ph type="subTitle" idx="8"/>
          </p:nvPr>
        </p:nvSpPr>
        <p:spPr>
          <a:xfrm>
            <a:off x="1771200" y="205744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9"/>
          <p:cNvSpPr txBox="1">
            <a:spLocks noGrp="1"/>
          </p:cNvSpPr>
          <p:nvPr>
            <p:ph type="subTitle" idx="9"/>
          </p:nvPr>
        </p:nvSpPr>
        <p:spPr>
          <a:xfrm>
            <a:off x="2901125" y="3987842"/>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49"/>
          <p:cNvSpPr txBox="1">
            <a:spLocks noGrp="1"/>
          </p:cNvSpPr>
          <p:nvPr>
            <p:ph type="subTitle" idx="13"/>
          </p:nvPr>
        </p:nvSpPr>
        <p:spPr>
          <a:xfrm>
            <a:off x="73150" y="473697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2" name="Google Shape;562;p49"/>
          <p:cNvSpPr txBox="1">
            <a:spLocks noGrp="1"/>
          </p:cNvSpPr>
          <p:nvPr>
            <p:ph type="subTitle" idx="14"/>
          </p:nvPr>
        </p:nvSpPr>
        <p:spPr>
          <a:xfrm>
            <a:off x="5718725" y="465697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49"/>
          <p:cNvSpPr txBox="1">
            <a:spLocks noGrp="1"/>
          </p:cNvSpPr>
          <p:nvPr>
            <p:ph type="subTitle" idx="15"/>
          </p:nvPr>
        </p:nvSpPr>
        <p:spPr>
          <a:xfrm>
            <a:off x="5785025" y="228743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49"/>
          <p:cNvSpPr txBox="1">
            <a:spLocks noGrp="1"/>
          </p:cNvSpPr>
          <p:nvPr>
            <p:ph type="subTitle" idx="16"/>
          </p:nvPr>
        </p:nvSpPr>
        <p:spPr>
          <a:xfrm>
            <a:off x="3820450" y="130219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p:cSld name="TITLE_2_1_1_3">
    <p:bg>
      <p:bgPr>
        <a:solidFill>
          <a:schemeClr val="lt2"/>
        </a:solidFill>
        <a:effectLst/>
      </p:bgPr>
    </p:bg>
    <p:spTree>
      <p:nvGrpSpPr>
        <p:cNvPr id="1" name="Shape 565"/>
        <p:cNvGrpSpPr/>
        <p:nvPr/>
      </p:nvGrpSpPr>
      <p:grpSpPr>
        <a:xfrm>
          <a:off x="0" y="0"/>
          <a:ext cx="0" cy="0"/>
          <a:chOff x="0" y="0"/>
          <a:chExt cx="0" cy="0"/>
        </a:xfrm>
      </p:grpSpPr>
      <p:sp>
        <p:nvSpPr>
          <p:cNvPr id="566" name="Google Shape;566;p5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67" name="Google Shape;567;p5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68" name="Google Shape;568;p50"/>
          <p:cNvSpPr txBox="1">
            <a:spLocks noGrp="1"/>
          </p:cNvSpPr>
          <p:nvPr>
            <p:ph type="title"/>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69" name="Google Shape;569;p50"/>
          <p:cNvSpPr>
            <a:spLocks noGrp="1"/>
          </p:cNvSpPr>
          <p:nvPr>
            <p:ph type="pic" idx="2"/>
          </p:nvPr>
        </p:nvSpPr>
        <p:spPr>
          <a:xfrm>
            <a:off x="1610975" y="3460538"/>
            <a:ext cx="4131000" cy="1683000"/>
          </a:xfrm>
          <a:prstGeom prst="rect">
            <a:avLst/>
          </a:prstGeom>
          <a:noFill/>
          <a:ln>
            <a:noFill/>
          </a:ln>
        </p:spPr>
      </p:sp>
      <p:sp>
        <p:nvSpPr>
          <p:cNvPr id="570" name="Google Shape;570;p50"/>
          <p:cNvSpPr>
            <a:spLocks noGrp="1"/>
          </p:cNvSpPr>
          <p:nvPr>
            <p:ph type="pic" idx="3"/>
          </p:nvPr>
        </p:nvSpPr>
        <p:spPr>
          <a:xfrm>
            <a:off x="6455100" y="0"/>
            <a:ext cx="2688900" cy="3681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7" name="Google Shape;27;p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75"/>
        <p:cNvGrpSpPr/>
        <p:nvPr/>
      </p:nvGrpSpPr>
      <p:grpSpPr>
        <a:xfrm>
          <a:off x="0" y="0"/>
          <a:ext cx="0" cy="0"/>
          <a:chOff x="0" y="0"/>
          <a:chExt cx="0" cy="0"/>
        </a:xfrm>
      </p:grpSpPr>
      <p:sp>
        <p:nvSpPr>
          <p:cNvPr id="576" name="Google Shape;576;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7" name="Google Shape;577;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8" name="Google Shape;578;p5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79"/>
        <p:cNvGrpSpPr/>
        <p:nvPr/>
      </p:nvGrpSpPr>
      <p:grpSpPr>
        <a:xfrm>
          <a:off x="0" y="0"/>
          <a:ext cx="0" cy="0"/>
          <a:chOff x="0" y="0"/>
          <a:chExt cx="0" cy="0"/>
        </a:xfrm>
      </p:grpSpPr>
      <p:sp>
        <p:nvSpPr>
          <p:cNvPr id="580" name="Google Shape;580;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1" name="Google Shape;581;p5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4" name="Google Shape;58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585" name="Google Shape;585;p5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86"/>
        <p:cNvGrpSpPr/>
        <p:nvPr/>
      </p:nvGrpSpPr>
      <p:grpSpPr>
        <a:xfrm>
          <a:off x="0" y="0"/>
          <a:ext cx="0" cy="0"/>
          <a:chOff x="0" y="0"/>
          <a:chExt cx="0" cy="0"/>
        </a:xfrm>
      </p:grpSpPr>
      <p:sp>
        <p:nvSpPr>
          <p:cNvPr id="587" name="Google Shape;58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8" name="Google Shape;58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9" name="Google Shape;589;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0" name="Google Shape;590;p5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5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6" name="Google Shape;596;p5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7" name="Google Shape;597;p5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98"/>
        <p:cNvGrpSpPr/>
        <p:nvPr/>
      </p:nvGrpSpPr>
      <p:grpSpPr>
        <a:xfrm>
          <a:off x="0" y="0"/>
          <a:ext cx="0" cy="0"/>
          <a:chOff x="0" y="0"/>
          <a:chExt cx="0" cy="0"/>
        </a:xfrm>
      </p:grpSpPr>
      <p:sp>
        <p:nvSpPr>
          <p:cNvPr id="599" name="Google Shape;599;p5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00" name="Google Shape;600;p5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01"/>
        <p:cNvGrpSpPr/>
        <p:nvPr/>
      </p:nvGrpSpPr>
      <p:grpSpPr>
        <a:xfrm>
          <a:off x="0" y="0"/>
          <a:ext cx="0" cy="0"/>
          <a:chOff x="0" y="0"/>
          <a:chExt cx="0" cy="0"/>
        </a:xfrm>
      </p:grpSpPr>
      <p:sp>
        <p:nvSpPr>
          <p:cNvPr id="602" name="Google Shape;602;p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4" name="Google Shape;604;p5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05" name="Google Shape;605;p5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06" name="Google Shape;606;p59"/>
          <p:cNvSpPr txBox="1">
            <a:spLocks noGrp="1"/>
          </p:cNvSpPr>
          <p:nvPr>
            <p:ph type="sldNum" idx="12"/>
          </p:nvPr>
        </p:nvSpPr>
        <p:spPr>
          <a:xfrm>
            <a:off x="8472458" y="4663217"/>
            <a:ext cx="548700" cy="3936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07"/>
        <p:cNvGrpSpPr/>
        <p:nvPr/>
      </p:nvGrpSpPr>
      <p:grpSpPr>
        <a:xfrm>
          <a:off x="0" y="0"/>
          <a:ext cx="0" cy="0"/>
          <a:chOff x="0" y="0"/>
          <a:chExt cx="0" cy="0"/>
        </a:xfrm>
      </p:grpSpPr>
      <p:sp>
        <p:nvSpPr>
          <p:cNvPr id="608" name="Google Shape;608;p6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700"/>
              <a:buNone/>
              <a:defRPr/>
            </a:lvl1pPr>
          </a:lstStyle>
          <a:p>
            <a:endParaRPr/>
          </a:p>
        </p:txBody>
      </p:sp>
      <p:sp>
        <p:nvSpPr>
          <p:cNvPr id="609" name="Google Shape;609;p6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10"/>
        <p:cNvGrpSpPr/>
        <p:nvPr/>
      </p:nvGrpSpPr>
      <p:grpSpPr>
        <a:xfrm>
          <a:off x="0" y="0"/>
          <a:ext cx="0" cy="0"/>
          <a:chOff x="0" y="0"/>
          <a:chExt cx="0" cy="0"/>
        </a:xfrm>
      </p:grpSpPr>
      <p:sp>
        <p:nvSpPr>
          <p:cNvPr id="611" name="Google Shape;611;p6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2" name="Google Shape;612;p6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36550" algn="ctr">
              <a:spcBef>
                <a:spcPts val="0"/>
              </a:spcBef>
              <a:spcAft>
                <a:spcPts val="0"/>
              </a:spcAft>
              <a:buSzPts val="1700"/>
              <a:buChar char="●"/>
              <a:defRPr/>
            </a:lvl1pPr>
            <a:lvl2pPr marL="914400" lvl="1" indent="-323850" algn="ctr">
              <a:spcBef>
                <a:spcPts val="0"/>
              </a:spcBef>
              <a:spcAft>
                <a:spcPts val="0"/>
              </a:spcAft>
              <a:buSzPts val="1500"/>
              <a:buChar char="○"/>
              <a:defRPr/>
            </a:lvl2pPr>
            <a:lvl3pPr marL="1371600" lvl="2" indent="-317500" algn="ctr">
              <a:spcBef>
                <a:spcPts val="0"/>
              </a:spcBef>
              <a:spcAft>
                <a:spcPts val="0"/>
              </a:spcAft>
              <a:buSzPts val="1400"/>
              <a:buChar char="■"/>
              <a:defRPr/>
            </a:lvl3pPr>
            <a:lvl4pPr marL="1828800" lvl="3" indent="-311150" algn="ctr">
              <a:spcBef>
                <a:spcPts val="0"/>
              </a:spcBef>
              <a:spcAft>
                <a:spcPts val="0"/>
              </a:spcAft>
              <a:buSzPts val="1300"/>
              <a:buChar char="●"/>
              <a:defRPr/>
            </a:lvl4pPr>
            <a:lvl5pPr marL="2286000" lvl="4" indent="-304800" algn="ctr">
              <a:spcBef>
                <a:spcPts val="0"/>
              </a:spcBef>
              <a:spcAft>
                <a:spcPts val="0"/>
              </a:spcAft>
              <a:buSzPts val="1200"/>
              <a:buChar char="○"/>
              <a:defRPr/>
            </a:lvl5pPr>
            <a:lvl6pPr marL="2743200" lvl="5" indent="-298450" algn="ctr">
              <a:spcBef>
                <a:spcPts val="0"/>
              </a:spcBef>
              <a:spcAft>
                <a:spcPts val="0"/>
              </a:spcAft>
              <a:buSzPts val="1100"/>
              <a:buChar char="■"/>
              <a:defRPr/>
            </a:lvl6pPr>
            <a:lvl7pPr marL="3200400" lvl="6" indent="-292100" algn="ctr">
              <a:spcBef>
                <a:spcPts val="0"/>
              </a:spcBef>
              <a:spcAft>
                <a:spcPts val="0"/>
              </a:spcAft>
              <a:buSzPts val="1000"/>
              <a:buChar char="●"/>
              <a:defRPr/>
            </a:lvl7pPr>
            <a:lvl8pPr marL="3657600" lvl="7" indent="-285750" algn="ctr">
              <a:spcBef>
                <a:spcPts val="0"/>
              </a:spcBef>
              <a:spcAft>
                <a:spcPts val="0"/>
              </a:spcAft>
              <a:buSzPts val="900"/>
              <a:buChar char="○"/>
              <a:defRPr/>
            </a:lvl8pPr>
            <a:lvl9pPr marL="4114800" lvl="8" indent="-279400" algn="ctr">
              <a:spcBef>
                <a:spcPts val="0"/>
              </a:spcBef>
              <a:spcAft>
                <a:spcPts val="0"/>
              </a:spcAft>
              <a:buSzPts val="800"/>
              <a:buChar char="■"/>
              <a:defRPr/>
            </a:lvl9pPr>
          </a:lstStyle>
          <a:p>
            <a:endParaRPr/>
          </a:p>
        </p:txBody>
      </p:sp>
      <p:sp>
        <p:nvSpPr>
          <p:cNvPr id="613" name="Google Shape;613;p6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614"/>
        <p:cNvGrpSpPr/>
        <p:nvPr/>
      </p:nvGrpSpPr>
      <p:grpSpPr>
        <a:xfrm>
          <a:off x="0" y="0"/>
          <a:ext cx="0" cy="0"/>
          <a:chOff x="0" y="0"/>
          <a:chExt cx="0" cy="0"/>
        </a:xfrm>
      </p:grpSpPr>
      <p:sp>
        <p:nvSpPr>
          <p:cNvPr id="615" name="Google Shape;615;p6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16"/>
        <p:cNvGrpSpPr/>
        <p:nvPr/>
      </p:nvGrpSpPr>
      <p:grpSpPr>
        <a:xfrm>
          <a:off x="0" y="0"/>
          <a:ext cx="0" cy="0"/>
          <a:chOff x="0" y="0"/>
          <a:chExt cx="0" cy="0"/>
        </a:xfrm>
      </p:grpSpPr>
      <p:sp>
        <p:nvSpPr>
          <p:cNvPr id="617" name="Google Shape;617;p6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6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19" name="Google Shape;619;p6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0" name="Google Shape;620;p6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1" name="Google Shape;621;p6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2" name="Google Shape;622;p6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3" name="Google Shape;623;p6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4" name="Google Shape;624;p6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25"/>
        <p:cNvGrpSpPr/>
        <p:nvPr/>
      </p:nvGrpSpPr>
      <p:grpSpPr>
        <a:xfrm>
          <a:off x="0" y="0"/>
          <a:ext cx="0" cy="0"/>
          <a:chOff x="0" y="0"/>
          <a:chExt cx="0" cy="0"/>
        </a:xfrm>
      </p:grpSpPr>
      <p:sp>
        <p:nvSpPr>
          <p:cNvPr id="626" name="Google Shape;6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7" name="Google Shape;627;p6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28" name="Google Shape;628;p64"/>
          <p:cNvSpPr>
            <a:spLocks noGrp="1"/>
          </p:cNvSpPr>
          <p:nvPr>
            <p:ph type="pic" idx="2"/>
          </p:nvPr>
        </p:nvSpPr>
        <p:spPr>
          <a:xfrm>
            <a:off x="4992024" y="1152775"/>
            <a:ext cx="3840300" cy="3416400"/>
          </a:xfrm>
          <a:prstGeom prst="rect">
            <a:avLst/>
          </a:prstGeom>
          <a:noFill/>
          <a:ln>
            <a:noFill/>
          </a:ln>
        </p:spPr>
      </p:sp>
      <p:sp>
        <p:nvSpPr>
          <p:cNvPr id="629" name="Google Shape;629;p6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630"/>
        <p:cNvGrpSpPr/>
        <p:nvPr/>
      </p:nvGrpSpPr>
      <p:grpSpPr>
        <a:xfrm>
          <a:off x="0" y="0"/>
          <a:ext cx="0" cy="0"/>
          <a:chOff x="0" y="0"/>
          <a:chExt cx="0" cy="0"/>
        </a:xfrm>
      </p:grpSpPr>
      <p:sp>
        <p:nvSpPr>
          <p:cNvPr id="631" name="Google Shape;631;p6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2" name="Google Shape;632;p6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33" name="Google Shape;633;p6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4" name="Google Shape;634;p6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5" name="Google Shape;635;p6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6" name="Google Shape;636;p6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37"/>
        <p:cNvGrpSpPr/>
        <p:nvPr/>
      </p:nvGrpSpPr>
      <p:grpSpPr>
        <a:xfrm>
          <a:off x="0" y="0"/>
          <a:ext cx="0" cy="0"/>
          <a:chOff x="0" y="0"/>
          <a:chExt cx="0" cy="0"/>
        </a:xfrm>
      </p:grpSpPr>
      <p:sp>
        <p:nvSpPr>
          <p:cNvPr id="638" name="Google Shape;638;p6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9" name="Google Shape;639;p6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0" name="Google Shape;640;p6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1" name="Google Shape;641;p6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2" name="Google Shape;642;p6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43" name="Google Shape;643;p6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4" name="Google Shape;644;p6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5" name="Google Shape;645;p6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646"/>
        <p:cNvGrpSpPr/>
        <p:nvPr/>
      </p:nvGrpSpPr>
      <p:grpSpPr>
        <a:xfrm>
          <a:off x="0" y="0"/>
          <a:ext cx="0" cy="0"/>
          <a:chOff x="0" y="0"/>
          <a:chExt cx="0" cy="0"/>
        </a:xfrm>
      </p:grpSpPr>
      <p:sp>
        <p:nvSpPr>
          <p:cNvPr id="647" name="Google Shape;647;p6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48" name="Google Shape;648;p6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9" name="Google Shape;649;p6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0" name="Google Shape;650;p6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1" name="Google Shape;651;p6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2" name="Google Shape;652;p6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3" name="Google Shape;653;p6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4" name="Google Shape;654;p6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5" name="Google Shape;655;p6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6" name="Google Shape;656;p6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6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0" name="Google Shape;660;p6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661"/>
        <p:cNvGrpSpPr/>
        <p:nvPr/>
      </p:nvGrpSpPr>
      <p:grpSpPr>
        <a:xfrm>
          <a:off x="0" y="0"/>
          <a:ext cx="0" cy="0"/>
          <a:chOff x="0" y="0"/>
          <a:chExt cx="0" cy="0"/>
        </a:xfrm>
      </p:grpSpPr>
      <p:sp>
        <p:nvSpPr>
          <p:cNvPr id="662" name="Google Shape;662;p6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3" name="Google Shape;663;p69"/>
          <p:cNvSpPr>
            <a:spLocks noGrp="1"/>
          </p:cNvSpPr>
          <p:nvPr>
            <p:ph type="pic" idx="2"/>
          </p:nvPr>
        </p:nvSpPr>
        <p:spPr>
          <a:xfrm>
            <a:off x="4804825" y="1133300"/>
            <a:ext cx="4027500" cy="2392800"/>
          </a:xfrm>
          <a:prstGeom prst="rect">
            <a:avLst/>
          </a:prstGeom>
          <a:noFill/>
          <a:ln>
            <a:noFill/>
          </a:ln>
        </p:spPr>
      </p:sp>
      <p:sp>
        <p:nvSpPr>
          <p:cNvPr id="664" name="Google Shape;664;p69"/>
          <p:cNvSpPr>
            <a:spLocks noGrp="1"/>
          </p:cNvSpPr>
          <p:nvPr>
            <p:ph type="pic" idx="3"/>
          </p:nvPr>
        </p:nvSpPr>
        <p:spPr>
          <a:xfrm>
            <a:off x="311725" y="1133300"/>
            <a:ext cx="4027500" cy="2392800"/>
          </a:xfrm>
          <a:prstGeom prst="rect">
            <a:avLst/>
          </a:prstGeom>
          <a:noFill/>
          <a:ln>
            <a:noFill/>
          </a:ln>
        </p:spPr>
      </p:sp>
      <p:sp>
        <p:nvSpPr>
          <p:cNvPr id="665" name="Google Shape;665;p6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6" name="Google Shape;666;p69"/>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7" name="Google Shape;66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6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69" name="Google Shape;669;p6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670"/>
        <p:cNvGrpSpPr/>
        <p:nvPr/>
      </p:nvGrpSpPr>
      <p:grpSpPr>
        <a:xfrm>
          <a:off x="0" y="0"/>
          <a:ext cx="0" cy="0"/>
          <a:chOff x="0" y="0"/>
          <a:chExt cx="0" cy="0"/>
        </a:xfrm>
      </p:grpSpPr>
      <p:sp>
        <p:nvSpPr>
          <p:cNvPr id="671" name="Google Shape;671;p7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2" name="Google Shape;672;p70"/>
          <p:cNvSpPr>
            <a:spLocks noGrp="1"/>
          </p:cNvSpPr>
          <p:nvPr>
            <p:ph type="pic" idx="2"/>
          </p:nvPr>
        </p:nvSpPr>
        <p:spPr>
          <a:xfrm>
            <a:off x="6205225" y="1128325"/>
            <a:ext cx="2627100" cy="2273100"/>
          </a:xfrm>
          <a:prstGeom prst="rect">
            <a:avLst/>
          </a:prstGeom>
          <a:noFill/>
          <a:ln>
            <a:noFill/>
          </a:ln>
        </p:spPr>
      </p:sp>
      <p:sp>
        <p:nvSpPr>
          <p:cNvPr id="673" name="Google Shape;673;p70"/>
          <p:cNvSpPr>
            <a:spLocks noGrp="1"/>
          </p:cNvSpPr>
          <p:nvPr>
            <p:ph type="pic" idx="3"/>
          </p:nvPr>
        </p:nvSpPr>
        <p:spPr>
          <a:xfrm>
            <a:off x="311725" y="1128325"/>
            <a:ext cx="2627100" cy="2273100"/>
          </a:xfrm>
          <a:prstGeom prst="rect">
            <a:avLst/>
          </a:prstGeom>
          <a:noFill/>
          <a:ln>
            <a:noFill/>
          </a:ln>
        </p:spPr>
      </p:sp>
      <p:sp>
        <p:nvSpPr>
          <p:cNvPr id="674" name="Google Shape;674;p7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5" name="Google Shape;675;p70"/>
          <p:cNvSpPr>
            <a:spLocks noGrp="1"/>
          </p:cNvSpPr>
          <p:nvPr>
            <p:ph type="pic" idx="5"/>
          </p:nvPr>
        </p:nvSpPr>
        <p:spPr>
          <a:xfrm>
            <a:off x="3255250" y="1128325"/>
            <a:ext cx="2627100" cy="2273100"/>
          </a:xfrm>
          <a:prstGeom prst="rect">
            <a:avLst/>
          </a:prstGeom>
          <a:noFill/>
          <a:ln>
            <a:noFill/>
          </a:ln>
        </p:spPr>
      </p:sp>
      <p:sp>
        <p:nvSpPr>
          <p:cNvPr id="676" name="Google Shape;676;p7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7" name="Google Shape;677;p7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78" name="Google Shape;67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9" name="Google Shape;679;p7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0" name="Google Shape;680;p7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1" name="Google Shape;681;p7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82"/>
        <p:cNvGrpSpPr/>
        <p:nvPr/>
      </p:nvGrpSpPr>
      <p:grpSpPr>
        <a:xfrm>
          <a:off x="0" y="0"/>
          <a:ext cx="0" cy="0"/>
          <a:chOff x="0" y="0"/>
          <a:chExt cx="0" cy="0"/>
        </a:xfrm>
      </p:grpSpPr>
      <p:sp>
        <p:nvSpPr>
          <p:cNvPr id="683" name="Google Shape;683;p71"/>
          <p:cNvSpPr>
            <a:spLocks noGrp="1"/>
          </p:cNvSpPr>
          <p:nvPr>
            <p:ph type="pic" idx="2"/>
          </p:nvPr>
        </p:nvSpPr>
        <p:spPr>
          <a:xfrm>
            <a:off x="311700" y="445025"/>
            <a:ext cx="8520600" cy="4218300"/>
          </a:xfrm>
          <a:prstGeom prst="rect">
            <a:avLst/>
          </a:prstGeom>
          <a:noFill/>
          <a:ln>
            <a:noFill/>
          </a:ln>
        </p:spPr>
      </p:sp>
      <p:sp>
        <p:nvSpPr>
          <p:cNvPr id="684" name="Google Shape;684;p7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85"/>
        <p:cNvGrpSpPr/>
        <p:nvPr/>
      </p:nvGrpSpPr>
      <p:grpSpPr>
        <a:xfrm>
          <a:off x="0" y="0"/>
          <a:ext cx="0" cy="0"/>
          <a:chOff x="0" y="0"/>
          <a:chExt cx="0" cy="0"/>
        </a:xfrm>
      </p:grpSpPr>
      <p:sp>
        <p:nvSpPr>
          <p:cNvPr id="686" name="Google Shape;686;p7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7" name="Google Shape;687;p72"/>
          <p:cNvSpPr>
            <a:spLocks noGrp="1"/>
          </p:cNvSpPr>
          <p:nvPr>
            <p:ph type="pic" idx="2"/>
          </p:nvPr>
        </p:nvSpPr>
        <p:spPr>
          <a:xfrm>
            <a:off x="3389600" y="118913"/>
            <a:ext cx="1643700" cy="1535100"/>
          </a:xfrm>
          <a:prstGeom prst="rect">
            <a:avLst/>
          </a:prstGeom>
          <a:noFill/>
          <a:ln>
            <a:noFill/>
          </a:ln>
        </p:spPr>
      </p:sp>
      <p:sp>
        <p:nvSpPr>
          <p:cNvPr id="688" name="Google Shape;688;p72"/>
          <p:cNvSpPr>
            <a:spLocks noGrp="1"/>
          </p:cNvSpPr>
          <p:nvPr>
            <p:ph type="pic" idx="3"/>
          </p:nvPr>
        </p:nvSpPr>
        <p:spPr>
          <a:xfrm>
            <a:off x="5195935" y="118913"/>
            <a:ext cx="1643700" cy="1535100"/>
          </a:xfrm>
          <a:prstGeom prst="rect">
            <a:avLst/>
          </a:prstGeom>
          <a:noFill/>
          <a:ln>
            <a:noFill/>
          </a:ln>
        </p:spPr>
      </p:sp>
      <p:sp>
        <p:nvSpPr>
          <p:cNvPr id="689" name="Google Shape;689;p72"/>
          <p:cNvSpPr>
            <a:spLocks noGrp="1"/>
          </p:cNvSpPr>
          <p:nvPr>
            <p:ph type="pic" idx="4"/>
          </p:nvPr>
        </p:nvSpPr>
        <p:spPr>
          <a:xfrm>
            <a:off x="7002270" y="118913"/>
            <a:ext cx="1643700" cy="1535100"/>
          </a:xfrm>
          <a:prstGeom prst="rect">
            <a:avLst/>
          </a:prstGeom>
          <a:noFill/>
          <a:ln>
            <a:noFill/>
          </a:ln>
        </p:spPr>
      </p:sp>
      <p:sp>
        <p:nvSpPr>
          <p:cNvPr id="690" name="Google Shape;690;p72"/>
          <p:cNvSpPr>
            <a:spLocks noGrp="1"/>
          </p:cNvSpPr>
          <p:nvPr>
            <p:ph type="pic" idx="5"/>
          </p:nvPr>
        </p:nvSpPr>
        <p:spPr>
          <a:xfrm>
            <a:off x="3389588" y="1804212"/>
            <a:ext cx="1643700" cy="1535100"/>
          </a:xfrm>
          <a:prstGeom prst="rect">
            <a:avLst/>
          </a:prstGeom>
          <a:noFill/>
          <a:ln>
            <a:noFill/>
          </a:ln>
        </p:spPr>
      </p:sp>
      <p:sp>
        <p:nvSpPr>
          <p:cNvPr id="691" name="Google Shape;691;p72"/>
          <p:cNvSpPr>
            <a:spLocks noGrp="1"/>
          </p:cNvSpPr>
          <p:nvPr>
            <p:ph type="pic" idx="6"/>
          </p:nvPr>
        </p:nvSpPr>
        <p:spPr>
          <a:xfrm>
            <a:off x="5195922" y="1804212"/>
            <a:ext cx="1643700" cy="1535100"/>
          </a:xfrm>
          <a:prstGeom prst="rect">
            <a:avLst/>
          </a:prstGeom>
          <a:noFill/>
          <a:ln>
            <a:noFill/>
          </a:ln>
        </p:spPr>
      </p:sp>
      <p:sp>
        <p:nvSpPr>
          <p:cNvPr id="692" name="Google Shape;692;p72"/>
          <p:cNvSpPr>
            <a:spLocks noGrp="1"/>
          </p:cNvSpPr>
          <p:nvPr>
            <p:ph type="pic" idx="7"/>
          </p:nvPr>
        </p:nvSpPr>
        <p:spPr>
          <a:xfrm>
            <a:off x="7002257" y="1804212"/>
            <a:ext cx="1643700" cy="1535100"/>
          </a:xfrm>
          <a:prstGeom prst="rect">
            <a:avLst/>
          </a:prstGeom>
          <a:noFill/>
          <a:ln>
            <a:noFill/>
          </a:ln>
        </p:spPr>
      </p:sp>
      <p:sp>
        <p:nvSpPr>
          <p:cNvPr id="693" name="Google Shape;693;p7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4" name="Google Shape;694;p72"/>
          <p:cNvSpPr>
            <a:spLocks noGrp="1"/>
          </p:cNvSpPr>
          <p:nvPr>
            <p:ph type="pic" idx="8"/>
          </p:nvPr>
        </p:nvSpPr>
        <p:spPr>
          <a:xfrm>
            <a:off x="3389588" y="3489487"/>
            <a:ext cx="1643700" cy="1535100"/>
          </a:xfrm>
          <a:prstGeom prst="rect">
            <a:avLst/>
          </a:prstGeom>
          <a:noFill/>
          <a:ln>
            <a:noFill/>
          </a:ln>
        </p:spPr>
      </p:sp>
      <p:sp>
        <p:nvSpPr>
          <p:cNvPr id="695" name="Google Shape;695;p72"/>
          <p:cNvSpPr>
            <a:spLocks noGrp="1"/>
          </p:cNvSpPr>
          <p:nvPr>
            <p:ph type="pic" idx="9"/>
          </p:nvPr>
        </p:nvSpPr>
        <p:spPr>
          <a:xfrm>
            <a:off x="5195922" y="3489487"/>
            <a:ext cx="1643700" cy="1535100"/>
          </a:xfrm>
          <a:prstGeom prst="rect">
            <a:avLst/>
          </a:prstGeom>
          <a:noFill/>
          <a:ln>
            <a:noFill/>
          </a:ln>
        </p:spPr>
      </p:sp>
      <p:sp>
        <p:nvSpPr>
          <p:cNvPr id="696" name="Google Shape;696;p7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roduct Roadmap" type="title">
  <p:cSld name="TITLE">
    <p:bg>
      <p:bgPr>
        <a:solidFill>
          <a:schemeClr val="accent3"/>
        </a:solidFill>
        <a:effectLst/>
      </p:bgPr>
    </p:bg>
    <p:spTree>
      <p:nvGrpSpPr>
        <p:cNvPr id="1" name="Shape 697"/>
        <p:cNvGrpSpPr/>
        <p:nvPr/>
      </p:nvGrpSpPr>
      <p:grpSpPr>
        <a:xfrm>
          <a:off x="0" y="0"/>
          <a:ext cx="0" cy="0"/>
          <a:chOff x="0" y="0"/>
          <a:chExt cx="0" cy="0"/>
        </a:xfrm>
      </p:grpSpPr>
      <p:sp>
        <p:nvSpPr>
          <p:cNvPr id="698" name="Google Shape;698;p73"/>
          <p:cNvSpPr txBox="1">
            <a:spLocks noGrp="1"/>
          </p:cNvSpPr>
          <p:nvPr>
            <p:ph type="sldNum" idx="12"/>
          </p:nvPr>
        </p:nvSpPr>
        <p:spPr>
          <a:xfrm>
            <a:off x="8359800" y="4851000"/>
            <a:ext cx="261300" cy="292500"/>
          </a:xfrm>
          <a:prstGeom prst="rect">
            <a:avLst/>
          </a:prstGeom>
        </p:spPr>
        <p:txBody>
          <a:bodyPr spcFirstLastPara="1" wrap="square" lIns="0" tIns="0" rIns="0"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699" name="Google Shape;699;p73"/>
          <p:cNvSpPr txBox="1">
            <a:spLocks noGrp="1"/>
          </p:cNvSpPr>
          <p:nvPr>
            <p:ph type="title"/>
          </p:nvPr>
        </p:nvSpPr>
        <p:spPr>
          <a:xfrm>
            <a:off x="303700" y="355500"/>
            <a:ext cx="8421600" cy="11961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a:endParaRPr/>
          </a:p>
        </p:txBody>
      </p:sp>
      <p:sp>
        <p:nvSpPr>
          <p:cNvPr id="700" name="Google Shape;700;p73"/>
          <p:cNvSpPr txBox="1">
            <a:spLocks noGrp="1"/>
          </p:cNvSpPr>
          <p:nvPr>
            <p:ph type="subTitle" idx="1"/>
          </p:nvPr>
        </p:nvSpPr>
        <p:spPr>
          <a:xfrm>
            <a:off x="333400" y="2378453"/>
            <a:ext cx="3359100" cy="94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01" name="Google Shape;701;p73"/>
          <p:cNvSpPr txBox="1">
            <a:spLocks noGrp="1"/>
          </p:cNvSpPr>
          <p:nvPr>
            <p:ph type="body" idx="2"/>
          </p:nvPr>
        </p:nvSpPr>
        <p:spPr>
          <a:xfrm>
            <a:off x="341375" y="4655800"/>
            <a:ext cx="20883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
        <p:nvSpPr>
          <p:cNvPr id="702" name="Google Shape;702;p73"/>
          <p:cNvSpPr txBox="1">
            <a:spLocks noGrp="1"/>
          </p:cNvSpPr>
          <p:nvPr>
            <p:ph type="sldNum" idx="3"/>
          </p:nvPr>
        </p:nvSpPr>
        <p:spPr>
          <a:xfrm>
            <a:off x="8359800" y="4851000"/>
            <a:ext cx="261300" cy="292500"/>
          </a:xfrm>
          <a:prstGeom prst="rect">
            <a:avLst/>
          </a:prstGeom>
          <a:noFill/>
        </p:spPr>
        <p:txBody>
          <a:bodyPr spcFirstLastPara="1" wrap="square" lIns="0" tIns="0" rIns="0" bIns="91425" anchor="ctr" anchorCtr="0">
            <a:noAutofit/>
          </a:bodyPr>
          <a:lstStyle>
            <a:lvl1pPr lvl="0" algn="ctr">
              <a:buNone/>
              <a:defRPr>
                <a:solidFill>
                  <a:schemeClr val="accent3"/>
                </a:solidFill>
              </a:defRPr>
            </a:lvl1pPr>
            <a:lvl2pPr lvl="1" algn="ctr">
              <a:buNone/>
              <a:defRPr>
                <a:solidFill>
                  <a:schemeClr val="accent3"/>
                </a:solidFill>
              </a:defRPr>
            </a:lvl2pPr>
            <a:lvl3pPr lvl="2" algn="ctr">
              <a:buNone/>
              <a:defRPr>
                <a:solidFill>
                  <a:schemeClr val="accent3"/>
                </a:solidFill>
              </a:defRPr>
            </a:lvl3pPr>
            <a:lvl4pPr lvl="3" algn="ctr">
              <a:buNone/>
              <a:defRPr>
                <a:solidFill>
                  <a:schemeClr val="accent3"/>
                </a:solidFill>
              </a:defRPr>
            </a:lvl4pPr>
            <a:lvl5pPr lvl="4" algn="ctr">
              <a:buNone/>
              <a:defRPr>
                <a:solidFill>
                  <a:schemeClr val="accent3"/>
                </a:solidFill>
              </a:defRPr>
            </a:lvl5pPr>
            <a:lvl6pPr lvl="5" algn="ctr">
              <a:buNone/>
              <a:defRPr>
                <a:solidFill>
                  <a:schemeClr val="accent3"/>
                </a:solidFill>
              </a:defRPr>
            </a:lvl6pPr>
            <a:lvl7pPr lvl="6" algn="ctr">
              <a:buNone/>
              <a:defRPr>
                <a:solidFill>
                  <a:schemeClr val="accent3"/>
                </a:solidFill>
              </a:defRPr>
            </a:lvl7pPr>
            <a:lvl8pPr lvl="7" algn="ctr">
              <a:buNone/>
              <a:defRPr>
                <a:solidFill>
                  <a:schemeClr val="accent3"/>
                </a:solidFill>
              </a:defRPr>
            </a:lvl8pPr>
            <a:lvl9pPr lvl="8" algn="ctr">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
        <p:nvSpPr>
          <p:cNvPr id="703" name="Google Shape;703;p73"/>
          <p:cNvSpPr txBox="1">
            <a:spLocks noGrp="1"/>
          </p:cNvSpPr>
          <p:nvPr>
            <p:ph type="body" idx="4"/>
          </p:nvPr>
        </p:nvSpPr>
        <p:spPr>
          <a:xfrm>
            <a:off x="2652248" y="4655800"/>
            <a:ext cx="19407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cxnSp>
        <p:nvCxnSpPr>
          <p:cNvPr id="704" name="Google Shape;704;p73"/>
          <p:cNvCxnSpPr/>
          <p:nvPr/>
        </p:nvCxnSpPr>
        <p:spPr>
          <a:xfrm>
            <a:off x="-3150" y="4448151"/>
            <a:ext cx="5232300" cy="0"/>
          </a:xfrm>
          <a:prstGeom prst="straightConnector1">
            <a:avLst/>
          </a:prstGeom>
          <a:noFill/>
          <a:ln w="19050" cap="flat" cmpd="sng">
            <a:solidFill>
              <a:schemeClr val="accent2"/>
            </a:solidFill>
            <a:prstDash val="dot"/>
            <a:round/>
            <a:headEnd type="none" w="med" len="med"/>
            <a:tailEnd type="none" w="med" len="med"/>
          </a:ln>
        </p:spPr>
      </p:cxnSp>
      <p:sp>
        <p:nvSpPr>
          <p:cNvPr id="705" name="Google Shape;705;p73"/>
          <p:cNvSpPr>
            <a:spLocks noGrp="1"/>
          </p:cNvSpPr>
          <p:nvPr>
            <p:ph type="pic" idx="5"/>
          </p:nvPr>
        </p:nvSpPr>
        <p:spPr>
          <a:xfrm>
            <a:off x="5229150" y="2509975"/>
            <a:ext cx="3914400" cy="26364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genda / Content" type="blank">
  <p:cSld name="BLANK">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674916" y="289225"/>
            <a:ext cx="6598800" cy="1039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1">
  <p:cSld name="CUSTOM_26">
    <p:bg>
      <p:bgPr>
        <a:solidFill>
          <a:schemeClr val="lt2"/>
        </a:solidFill>
        <a:effectLst/>
      </p:bgPr>
    </p:bg>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104400" y="3069000"/>
            <a:ext cx="7865400" cy="2074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a:endParaRPr/>
          </a:p>
        </p:txBody>
      </p:sp>
      <p:sp>
        <p:nvSpPr>
          <p:cNvPr id="710" name="Google Shape;710;p75"/>
          <p:cNvSpPr>
            <a:spLocks noGrp="1"/>
          </p:cNvSpPr>
          <p:nvPr>
            <p:ph type="pic" idx="2"/>
          </p:nvPr>
        </p:nvSpPr>
        <p:spPr>
          <a:xfrm>
            <a:off x="248250" y="256400"/>
            <a:ext cx="8647500" cy="2463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115">
          <p15:clr>
            <a:srgbClr val="E46962"/>
          </p15:clr>
        </p15:guide>
        <p15:guide id="2" orient="horz" pos="3077">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2">
  <p:cSld name="CUSTOM_25_1">
    <p:bg>
      <p:bgPr>
        <a:solidFill>
          <a:schemeClr val="accent4"/>
        </a:solidFill>
        <a:effectLst/>
      </p:bgPr>
    </p:bg>
    <p:spTree>
      <p:nvGrpSpPr>
        <p:cNvPr id="1" name="Shape 711"/>
        <p:cNvGrpSpPr/>
        <p:nvPr/>
      </p:nvGrpSpPr>
      <p:grpSpPr>
        <a:xfrm>
          <a:off x="0" y="0"/>
          <a:ext cx="0" cy="0"/>
          <a:chOff x="0" y="0"/>
          <a:chExt cx="0" cy="0"/>
        </a:xfrm>
      </p:grpSpPr>
      <p:sp>
        <p:nvSpPr>
          <p:cNvPr id="712" name="Google Shape;712;p76"/>
          <p:cNvSpPr txBox="1">
            <a:spLocks noGrp="1"/>
          </p:cNvSpPr>
          <p:nvPr>
            <p:ph type="title"/>
          </p:nvPr>
        </p:nvSpPr>
        <p:spPr>
          <a:xfrm>
            <a:off x="104400" y="150125"/>
            <a:ext cx="7883400" cy="2017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713" name="Google Shape;713;p76"/>
          <p:cNvSpPr>
            <a:spLocks noGrp="1"/>
          </p:cNvSpPr>
          <p:nvPr>
            <p:ph type="pic" idx="2"/>
          </p:nvPr>
        </p:nvSpPr>
        <p:spPr>
          <a:xfrm>
            <a:off x="248250" y="2425338"/>
            <a:ext cx="8647500" cy="24630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 Phone mockup">
  <p:cSld name="CUSTOM_26_1">
    <p:bg>
      <p:bgPr>
        <a:solidFill>
          <a:schemeClr val="accent4"/>
        </a:solidFill>
        <a:effectLst/>
      </p:bgPr>
    </p:bg>
    <p:spTree>
      <p:nvGrpSpPr>
        <p:cNvPr id="1" name="Shape 714"/>
        <p:cNvGrpSpPr/>
        <p:nvPr/>
      </p:nvGrpSpPr>
      <p:grpSpPr>
        <a:xfrm>
          <a:off x="0" y="0"/>
          <a:ext cx="0" cy="0"/>
          <a:chOff x="0" y="0"/>
          <a:chExt cx="0" cy="0"/>
        </a:xfrm>
      </p:grpSpPr>
      <p:sp>
        <p:nvSpPr>
          <p:cNvPr id="715" name="Google Shape;715;p77"/>
          <p:cNvSpPr/>
          <p:nvPr/>
        </p:nvSpPr>
        <p:spPr>
          <a:xfrm rot="-5400000">
            <a:off x="5014800" y="1016575"/>
            <a:ext cx="5145600" cy="3112800"/>
          </a:xfrm>
          <a:prstGeom prst="round2SameRect">
            <a:avLst>
              <a:gd name="adj1" fmla="val 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7"/>
          <p:cNvSpPr>
            <a:spLocks noGrp="1"/>
          </p:cNvSpPr>
          <p:nvPr>
            <p:ph type="pic" idx="2"/>
          </p:nvPr>
        </p:nvSpPr>
        <p:spPr>
          <a:xfrm>
            <a:off x="6819050" y="857921"/>
            <a:ext cx="1598400" cy="3413100"/>
          </a:xfrm>
          <a:prstGeom prst="roundRect">
            <a:avLst>
              <a:gd name="adj" fmla="val 11038"/>
            </a:avLst>
          </a:prstGeom>
          <a:noFill/>
          <a:ln>
            <a:noFill/>
          </a:ln>
        </p:spPr>
      </p:sp>
      <p:sp>
        <p:nvSpPr>
          <p:cNvPr id="717" name="Google Shape;717;p77"/>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18" name="Google Shape;718;p77"/>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19" name="Google Shape;719;p77"/>
          <p:cNvSpPr txBox="1">
            <a:spLocks noGrp="1"/>
          </p:cNvSpPr>
          <p:nvPr>
            <p:ph type="body" idx="3"/>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 Phone mockup 1">
  <p:cSld name="CUSTOM_28">
    <p:bg>
      <p:bgPr>
        <a:solidFill>
          <a:schemeClr val="accent3"/>
        </a:solidFill>
        <a:effectLst/>
      </p:bgPr>
    </p:bg>
    <p:spTree>
      <p:nvGrpSpPr>
        <p:cNvPr id="1" name="Shape 720"/>
        <p:cNvGrpSpPr/>
        <p:nvPr/>
      </p:nvGrpSpPr>
      <p:grpSpPr>
        <a:xfrm>
          <a:off x="0" y="0"/>
          <a:ext cx="0" cy="0"/>
          <a:chOff x="0" y="0"/>
          <a:chExt cx="0" cy="0"/>
        </a:xfrm>
      </p:grpSpPr>
      <p:sp>
        <p:nvSpPr>
          <p:cNvPr id="721" name="Google Shape;721;p78"/>
          <p:cNvSpPr/>
          <p:nvPr/>
        </p:nvSpPr>
        <p:spPr>
          <a:xfrm rot="-5400000">
            <a:off x="5014800" y="1016575"/>
            <a:ext cx="5145600" cy="3112800"/>
          </a:xfrm>
          <a:prstGeom prst="round2SameRect">
            <a:avLst>
              <a:gd name="adj1" fmla="val 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body" idx="1"/>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
        <p:nvSpPr>
          <p:cNvPr id="723" name="Google Shape;723;p78"/>
          <p:cNvSpPr txBox="1">
            <a:spLocks noGrp="1"/>
          </p:cNvSpPr>
          <p:nvPr>
            <p:ph type="body" idx="2"/>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24" name="Google Shape;724;p78"/>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25" name="Google Shape;725;p78"/>
          <p:cNvSpPr>
            <a:spLocks noGrp="1"/>
          </p:cNvSpPr>
          <p:nvPr>
            <p:ph type="pic" idx="3"/>
          </p:nvPr>
        </p:nvSpPr>
        <p:spPr>
          <a:xfrm>
            <a:off x="6819050" y="857921"/>
            <a:ext cx="1598400" cy="3413100"/>
          </a:xfrm>
          <a:prstGeom prst="roundRect">
            <a:avLst>
              <a:gd name="adj" fmla="val 11038"/>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 Phone and Ipad mockup">
  <p:cSld name="CUSTOM_27">
    <p:bg>
      <p:bgPr>
        <a:solidFill>
          <a:schemeClr val="accent4"/>
        </a:solidFill>
        <a:effectLst/>
      </p:bgPr>
    </p:bg>
    <p:spTree>
      <p:nvGrpSpPr>
        <p:cNvPr id="1" name="Shape 726"/>
        <p:cNvGrpSpPr/>
        <p:nvPr/>
      </p:nvGrpSpPr>
      <p:grpSpPr>
        <a:xfrm>
          <a:off x="0" y="0"/>
          <a:ext cx="0" cy="0"/>
          <a:chOff x="0" y="0"/>
          <a:chExt cx="0" cy="0"/>
        </a:xfrm>
      </p:grpSpPr>
      <p:sp>
        <p:nvSpPr>
          <p:cNvPr id="727" name="Google Shape;727;p79"/>
          <p:cNvSpPr>
            <a:spLocks noGrp="1"/>
          </p:cNvSpPr>
          <p:nvPr>
            <p:ph type="pic" idx="2"/>
          </p:nvPr>
        </p:nvSpPr>
        <p:spPr>
          <a:xfrm>
            <a:off x="869088" y="1528242"/>
            <a:ext cx="1536600" cy="3262500"/>
          </a:xfrm>
          <a:prstGeom prst="roundRect">
            <a:avLst>
              <a:gd name="adj" fmla="val 11038"/>
            </a:avLst>
          </a:prstGeom>
          <a:noFill/>
          <a:ln>
            <a:noFill/>
          </a:ln>
        </p:spPr>
      </p:sp>
      <p:sp>
        <p:nvSpPr>
          <p:cNvPr id="728" name="Google Shape;728;p79"/>
          <p:cNvSpPr>
            <a:spLocks noGrp="1"/>
          </p:cNvSpPr>
          <p:nvPr>
            <p:ph type="pic" idx="3"/>
          </p:nvPr>
        </p:nvSpPr>
        <p:spPr>
          <a:xfrm>
            <a:off x="3913204" y="1528242"/>
            <a:ext cx="4587000" cy="3262500"/>
          </a:xfrm>
          <a:prstGeom prst="roundRect">
            <a:avLst>
              <a:gd name="adj" fmla="val 4639"/>
            </a:avLst>
          </a:prstGeom>
          <a:noFill/>
          <a:ln>
            <a:noFill/>
          </a:ln>
        </p:spPr>
      </p:sp>
      <p:sp>
        <p:nvSpPr>
          <p:cNvPr id="729" name="Google Shape;729;p79"/>
          <p:cNvSpPr txBox="1">
            <a:spLocks noGrp="1"/>
          </p:cNvSpPr>
          <p:nvPr>
            <p:ph type="body" idx="1"/>
          </p:nvPr>
        </p:nvSpPr>
        <p:spPr>
          <a:xfrm>
            <a:off x="4574425" y="271875"/>
            <a:ext cx="3908700" cy="606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730" name="Google Shape;730;p79"/>
          <p:cNvSpPr txBox="1">
            <a:spLocks noGrp="1"/>
          </p:cNvSpPr>
          <p:nvPr>
            <p:ph type="body" idx="4"/>
          </p:nvPr>
        </p:nvSpPr>
        <p:spPr>
          <a:xfrm>
            <a:off x="687900" y="292725"/>
            <a:ext cx="3412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1" name="Google Shape;731;p79"/>
          <p:cNvSpPr txBox="1">
            <a:spLocks noGrp="1"/>
          </p:cNvSpPr>
          <p:nvPr>
            <p:ph type="title"/>
          </p:nvPr>
        </p:nvSpPr>
        <p:spPr>
          <a:xfrm>
            <a:off x="661575" y="424275"/>
            <a:ext cx="3438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ntroduction 1">
  <p:cSld name="CUSTOM_1_1">
    <p:bg>
      <p:bgPr>
        <a:solidFill>
          <a:schemeClr val="accent3"/>
        </a:solidFill>
        <a:effectLst/>
      </p:bgPr>
    </p:bg>
    <p:spTree>
      <p:nvGrpSpPr>
        <p:cNvPr id="1" name="Shape 732"/>
        <p:cNvGrpSpPr/>
        <p:nvPr/>
      </p:nvGrpSpPr>
      <p:grpSpPr>
        <a:xfrm>
          <a:off x="0" y="0"/>
          <a:ext cx="0" cy="0"/>
          <a:chOff x="0" y="0"/>
          <a:chExt cx="0" cy="0"/>
        </a:xfrm>
      </p:grpSpPr>
      <p:sp>
        <p:nvSpPr>
          <p:cNvPr id="733" name="Google Shape;733;p80"/>
          <p:cNvSpPr txBox="1">
            <a:spLocks noGrp="1"/>
          </p:cNvSpPr>
          <p:nvPr>
            <p:ph type="body" idx="1"/>
          </p:nvPr>
        </p:nvSpPr>
        <p:spPr>
          <a:xfrm>
            <a:off x="887306" y="2097422"/>
            <a:ext cx="2922000" cy="2152200"/>
          </a:xfrm>
          <a:prstGeom prst="rect">
            <a:avLst/>
          </a:prstGeom>
          <a:noFill/>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34" name="Google Shape;734;p80"/>
          <p:cNvSpPr txBox="1">
            <a:spLocks noGrp="1"/>
          </p:cNvSpPr>
          <p:nvPr>
            <p:ph type="subTitle" idx="2"/>
          </p:nvPr>
        </p:nvSpPr>
        <p:spPr>
          <a:xfrm>
            <a:off x="904390" y="1077175"/>
            <a:ext cx="29283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35" name="Google Shape;735;p80"/>
          <p:cNvSpPr txBox="1">
            <a:spLocks noGrp="1"/>
          </p:cNvSpPr>
          <p:nvPr>
            <p:ph type="body" idx="3"/>
          </p:nvPr>
        </p:nvSpPr>
        <p:spPr>
          <a:xfrm>
            <a:off x="904890" y="901275"/>
            <a:ext cx="2927700" cy="1758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eam / Company Overview">
  <p:cSld name="CUSTOM_2">
    <p:spTree>
      <p:nvGrpSpPr>
        <p:cNvPr id="1" name="Shape 736"/>
        <p:cNvGrpSpPr/>
        <p:nvPr/>
      </p:nvGrpSpPr>
      <p:grpSpPr>
        <a:xfrm>
          <a:off x="0" y="0"/>
          <a:ext cx="0" cy="0"/>
          <a:chOff x="0" y="0"/>
          <a:chExt cx="0" cy="0"/>
        </a:xfrm>
      </p:grpSpPr>
      <p:sp>
        <p:nvSpPr>
          <p:cNvPr id="737" name="Google Shape;737;p8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8" name="Google Shape;738;p81"/>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9" name="Google Shape;739;p81"/>
          <p:cNvSpPr>
            <a:spLocks noGrp="1"/>
          </p:cNvSpPr>
          <p:nvPr>
            <p:ph type="pic" idx="2"/>
          </p:nvPr>
        </p:nvSpPr>
        <p:spPr>
          <a:xfrm>
            <a:off x="1566125" y="1676025"/>
            <a:ext cx="1307100" cy="1964400"/>
          </a:xfrm>
          <a:prstGeom prst="rect">
            <a:avLst/>
          </a:prstGeom>
          <a:noFill/>
          <a:ln>
            <a:noFill/>
          </a:ln>
        </p:spPr>
      </p:sp>
      <p:sp>
        <p:nvSpPr>
          <p:cNvPr id="740" name="Google Shape;740;p81"/>
          <p:cNvSpPr>
            <a:spLocks noGrp="1"/>
          </p:cNvSpPr>
          <p:nvPr>
            <p:ph type="pic" idx="3"/>
          </p:nvPr>
        </p:nvSpPr>
        <p:spPr>
          <a:xfrm>
            <a:off x="3395300" y="809450"/>
            <a:ext cx="1307100" cy="1964400"/>
          </a:xfrm>
          <a:prstGeom prst="rect">
            <a:avLst/>
          </a:prstGeom>
          <a:noFill/>
          <a:ln>
            <a:noFill/>
          </a:ln>
        </p:spPr>
      </p:sp>
      <p:sp>
        <p:nvSpPr>
          <p:cNvPr id="741" name="Google Shape;741;p81"/>
          <p:cNvSpPr>
            <a:spLocks noGrp="1"/>
          </p:cNvSpPr>
          <p:nvPr>
            <p:ph type="pic" idx="4"/>
          </p:nvPr>
        </p:nvSpPr>
        <p:spPr>
          <a:xfrm>
            <a:off x="5225075" y="1667413"/>
            <a:ext cx="1307100" cy="1964400"/>
          </a:xfrm>
          <a:prstGeom prst="rect">
            <a:avLst/>
          </a:prstGeom>
          <a:noFill/>
          <a:ln>
            <a:noFill/>
          </a:ln>
        </p:spPr>
      </p:sp>
      <p:sp>
        <p:nvSpPr>
          <p:cNvPr id="742" name="Google Shape;742;p81"/>
          <p:cNvSpPr>
            <a:spLocks noGrp="1"/>
          </p:cNvSpPr>
          <p:nvPr>
            <p:ph type="pic" idx="5"/>
          </p:nvPr>
        </p:nvSpPr>
        <p:spPr>
          <a:xfrm>
            <a:off x="7053150" y="794238"/>
            <a:ext cx="1307100" cy="1964400"/>
          </a:xfrm>
          <a:prstGeom prst="rect">
            <a:avLst/>
          </a:prstGeom>
          <a:noFill/>
          <a:ln>
            <a:noFill/>
          </a:ln>
        </p:spPr>
      </p:sp>
      <p:sp>
        <p:nvSpPr>
          <p:cNvPr id="743" name="Google Shape;743;p81"/>
          <p:cNvSpPr>
            <a:spLocks noGrp="1"/>
          </p:cNvSpPr>
          <p:nvPr>
            <p:ph type="pic" idx="6"/>
          </p:nvPr>
        </p:nvSpPr>
        <p:spPr>
          <a:xfrm>
            <a:off x="2610832" y="3971450"/>
            <a:ext cx="314700" cy="314700"/>
          </a:xfrm>
          <a:prstGeom prst="rect">
            <a:avLst/>
          </a:prstGeom>
          <a:noFill/>
          <a:ln>
            <a:noFill/>
          </a:ln>
        </p:spPr>
      </p:sp>
      <p:sp>
        <p:nvSpPr>
          <p:cNvPr id="744" name="Google Shape;744;p81"/>
          <p:cNvSpPr>
            <a:spLocks noGrp="1"/>
          </p:cNvSpPr>
          <p:nvPr>
            <p:ph type="pic" idx="7"/>
          </p:nvPr>
        </p:nvSpPr>
        <p:spPr>
          <a:xfrm>
            <a:off x="4435557" y="3089450"/>
            <a:ext cx="314700" cy="314700"/>
          </a:xfrm>
          <a:prstGeom prst="rect">
            <a:avLst/>
          </a:prstGeom>
          <a:noFill/>
          <a:ln>
            <a:noFill/>
          </a:ln>
        </p:spPr>
      </p:sp>
      <p:sp>
        <p:nvSpPr>
          <p:cNvPr id="745" name="Google Shape;745;p81"/>
          <p:cNvSpPr>
            <a:spLocks noGrp="1"/>
          </p:cNvSpPr>
          <p:nvPr>
            <p:ph type="pic" idx="8"/>
          </p:nvPr>
        </p:nvSpPr>
        <p:spPr>
          <a:xfrm>
            <a:off x="6267632" y="3957713"/>
            <a:ext cx="314700" cy="314700"/>
          </a:xfrm>
          <a:prstGeom prst="rect">
            <a:avLst/>
          </a:prstGeom>
          <a:noFill/>
          <a:ln>
            <a:noFill/>
          </a:ln>
        </p:spPr>
      </p:sp>
      <p:sp>
        <p:nvSpPr>
          <p:cNvPr id="746" name="Google Shape;746;p81"/>
          <p:cNvSpPr>
            <a:spLocks noGrp="1"/>
          </p:cNvSpPr>
          <p:nvPr>
            <p:ph type="pic" idx="9"/>
          </p:nvPr>
        </p:nvSpPr>
        <p:spPr>
          <a:xfrm>
            <a:off x="8095257" y="3103050"/>
            <a:ext cx="314700" cy="3147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 name="Google Shape;40;p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Vision + 1 Image">
  <p:cSld name="CUSTOM_3">
    <p:bg>
      <p:bgPr>
        <a:solidFill>
          <a:schemeClr val="lt2"/>
        </a:solidFill>
        <a:effectLst/>
      </p:bgPr>
    </p:bg>
    <p:spTree>
      <p:nvGrpSpPr>
        <p:cNvPr id="1" name="Shape 747"/>
        <p:cNvGrpSpPr/>
        <p:nvPr/>
      </p:nvGrpSpPr>
      <p:grpSpPr>
        <a:xfrm>
          <a:off x="0" y="0"/>
          <a:ext cx="0" cy="0"/>
          <a:chOff x="0" y="0"/>
          <a:chExt cx="0" cy="0"/>
        </a:xfrm>
      </p:grpSpPr>
      <p:sp>
        <p:nvSpPr>
          <p:cNvPr id="748" name="Google Shape;748;p82"/>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49" name="Google Shape;749;p82"/>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50" name="Google Shape;750;p82"/>
          <p:cNvSpPr>
            <a:spLocks noGrp="1"/>
          </p:cNvSpPr>
          <p:nvPr>
            <p:ph type="pic" idx="2"/>
          </p:nvPr>
        </p:nvSpPr>
        <p:spPr>
          <a:xfrm>
            <a:off x="5543049" y="659425"/>
            <a:ext cx="2883000" cy="3846600"/>
          </a:xfrm>
          <a:prstGeom prst="rect">
            <a:avLst/>
          </a:prstGeom>
          <a:noFill/>
          <a:ln>
            <a:noFill/>
          </a:ln>
        </p:spPr>
      </p:sp>
      <p:sp>
        <p:nvSpPr>
          <p:cNvPr id="751" name="Google Shape;751;p82"/>
          <p:cNvSpPr txBox="1">
            <a:spLocks noGrp="1"/>
          </p:cNvSpPr>
          <p:nvPr>
            <p:ph type="body" idx="3"/>
          </p:nvPr>
        </p:nvSpPr>
        <p:spPr>
          <a:xfrm>
            <a:off x="709950" y="2234700"/>
            <a:ext cx="3732600" cy="1758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oals">
  <p:cSld name="CUSTOM_4">
    <p:spTree>
      <p:nvGrpSpPr>
        <p:cNvPr id="1" name="Shape 752"/>
        <p:cNvGrpSpPr/>
        <p:nvPr/>
      </p:nvGrpSpPr>
      <p:grpSpPr>
        <a:xfrm>
          <a:off x="0" y="0"/>
          <a:ext cx="0" cy="0"/>
          <a:chOff x="0" y="0"/>
          <a:chExt cx="0" cy="0"/>
        </a:xfrm>
      </p:grpSpPr>
      <p:sp>
        <p:nvSpPr>
          <p:cNvPr id="753" name="Google Shape;753;p8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54" name="Google Shape;754;p83"/>
          <p:cNvSpPr txBox="1">
            <a:spLocks noGrp="1"/>
          </p:cNvSpPr>
          <p:nvPr>
            <p:ph type="title"/>
          </p:nvPr>
        </p:nvSpPr>
        <p:spPr>
          <a:xfrm>
            <a:off x="661575" y="424275"/>
            <a:ext cx="26622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5" name="Google Shape;755;p83"/>
          <p:cNvSpPr txBox="1">
            <a:spLocks noGrp="1"/>
          </p:cNvSpPr>
          <p:nvPr>
            <p:ph type="body" idx="2"/>
          </p:nvPr>
        </p:nvSpPr>
        <p:spPr>
          <a:xfrm>
            <a:off x="4102775" y="359345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6" name="Google Shape;756;p83"/>
          <p:cNvSpPr txBox="1">
            <a:spLocks noGrp="1"/>
          </p:cNvSpPr>
          <p:nvPr>
            <p:ph type="body" idx="3"/>
          </p:nvPr>
        </p:nvSpPr>
        <p:spPr>
          <a:xfrm>
            <a:off x="4102775" y="2858576"/>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7" name="Google Shape;757;p83"/>
          <p:cNvSpPr txBox="1">
            <a:spLocks noGrp="1"/>
          </p:cNvSpPr>
          <p:nvPr>
            <p:ph type="body" idx="4"/>
          </p:nvPr>
        </p:nvSpPr>
        <p:spPr>
          <a:xfrm>
            <a:off x="4102775" y="2135618"/>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8" name="Google Shape;758;p83"/>
          <p:cNvSpPr txBox="1">
            <a:spLocks noGrp="1"/>
          </p:cNvSpPr>
          <p:nvPr>
            <p:ph type="body" idx="5"/>
          </p:nvPr>
        </p:nvSpPr>
        <p:spPr>
          <a:xfrm>
            <a:off x="4102775" y="140630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9" name="Google Shape;759;p83"/>
          <p:cNvSpPr>
            <a:spLocks noGrp="1"/>
          </p:cNvSpPr>
          <p:nvPr>
            <p:ph type="pic" idx="6"/>
          </p:nvPr>
        </p:nvSpPr>
        <p:spPr>
          <a:xfrm>
            <a:off x="3444503" y="1501476"/>
            <a:ext cx="378600" cy="378600"/>
          </a:xfrm>
          <a:prstGeom prst="ellipse">
            <a:avLst/>
          </a:prstGeom>
          <a:noFill/>
          <a:ln>
            <a:noFill/>
          </a:ln>
        </p:spPr>
      </p:sp>
      <p:sp>
        <p:nvSpPr>
          <p:cNvPr id="760" name="Google Shape;760;p83"/>
          <p:cNvSpPr>
            <a:spLocks noGrp="1"/>
          </p:cNvSpPr>
          <p:nvPr>
            <p:ph type="pic" idx="7"/>
          </p:nvPr>
        </p:nvSpPr>
        <p:spPr>
          <a:xfrm>
            <a:off x="3444503" y="2225251"/>
            <a:ext cx="378600" cy="378600"/>
          </a:xfrm>
          <a:prstGeom prst="ellipse">
            <a:avLst/>
          </a:prstGeom>
          <a:noFill/>
          <a:ln>
            <a:noFill/>
          </a:ln>
        </p:spPr>
      </p:sp>
      <p:sp>
        <p:nvSpPr>
          <p:cNvPr id="761" name="Google Shape;761;p83"/>
          <p:cNvSpPr>
            <a:spLocks noGrp="1"/>
          </p:cNvSpPr>
          <p:nvPr>
            <p:ph type="pic" idx="8"/>
          </p:nvPr>
        </p:nvSpPr>
        <p:spPr>
          <a:xfrm>
            <a:off x="3444503" y="2946251"/>
            <a:ext cx="378600" cy="378600"/>
          </a:xfrm>
          <a:prstGeom prst="ellipse">
            <a:avLst/>
          </a:prstGeom>
          <a:noFill/>
          <a:ln>
            <a:noFill/>
          </a:ln>
        </p:spPr>
      </p:sp>
      <p:sp>
        <p:nvSpPr>
          <p:cNvPr id="762" name="Google Shape;762;p83"/>
          <p:cNvSpPr>
            <a:spLocks noGrp="1"/>
          </p:cNvSpPr>
          <p:nvPr>
            <p:ph type="pic" idx="9"/>
          </p:nvPr>
        </p:nvSpPr>
        <p:spPr>
          <a:xfrm>
            <a:off x="3444503" y="3667251"/>
            <a:ext cx="378600" cy="3786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antt Chart">
  <p:cSld name="CUSTOM_6">
    <p:bg>
      <p:bgPr>
        <a:solidFill>
          <a:schemeClr val="lt1"/>
        </a:solidFill>
        <a:effectLst/>
      </p:bgPr>
    </p:bg>
    <p:spTree>
      <p:nvGrpSpPr>
        <p:cNvPr id="1" name="Shape 763"/>
        <p:cNvGrpSpPr/>
        <p:nvPr/>
      </p:nvGrpSpPr>
      <p:grpSpPr>
        <a:xfrm>
          <a:off x="0" y="0"/>
          <a:ext cx="0" cy="0"/>
          <a:chOff x="0" y="0"/>
          <a:chExt cx="0" cy="0"/>
        </a:xfrm>
      </p:grpSpPr>
      <p:sp>
        <p:nvSpPr>
          <p:cNvPr id="764" name="Google Shape;764;p84"/>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65" name="Google Shape;765;p84"/>
          <p:cNvSpPr txBox="1">
            <a:spLocks noGrp="1"/>
          </p:cNvSpPr>
          <p:nvPr>
            <p:ph type="subTitle" idx="2"/>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ilestones">
  <p:cSld name="CUSTOM_7">
    <p:bg>
      <p:bgPr>
        <a:solidFill>
          <a:schemeClr val="accent4"/>
        </a:solidFill>
        <a:effectLst/>
      </p:bgPr>
    </p:bg>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68" name="Google Shape;768;p85"/>
          <p:cNvSpPr txBox="1">
            <a:spLocks noGrp="1"/>
          </p:cNvSpPr>
          <p:nvPr>
            <p:ph type="subTitle" idx="2"/>
          </p:nvPr>
        </p:nvSpPr>
        <p:spPr>
          <a:xfrm>
            <a:off x="689050" y="531808"/>
            <a:ext cx="3233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69" name="Google Shape;769;p85"/>
          <p:cNvSpPr>
            <a:spLocks noGrp="1"/>
          </p:cNvSpPr>
          <p:nvPr>
            <p:ph type="pic" idx="3"/>
          </p:nvPr>
        </p:nvSpPr>
        <p:spPr>
          <a:xfrm>
            <a:off x="863700" y="1479225"/>
            <a:ext cx="738900" cy="738900"/>
          </a:xfrm>
          <a:prstGeom prst="rect">
            <a:avLst/>
          </a:prstGeom>
          <a:noFill/>
          <a:ln>
            <a:noFill/>
          </a:ln>
        </p:spPr>
      </p:sp>
      <p:sp>
        <p:nvSpPr>
          <p:cNvPr id="770" name="Google Shape;770;p85"/>
          <p:cNvSpPr txBox="1">
            <a:spLocks noGrp="1"/>
          </p:cNvSpPr>
          <p:nvPr>
            <p:ph type="body" idx="4"/>
          </p:nvPr>
        </p:nvSpPr>
        <p:spPr>
          <a:xfrm>
            <a:off x="1774150"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1" name="Google Shape;771;p85"/>
          <p:cNvSpPr txBox="1">
            <a:spLocks noGrp="1"/>
          </p:cNvSpPr>
          <p:nvPr>
            <p:ph type="subTitle" idx="5"/>
          </p:nvPr>
        </p:nvSpPr>
        <p:spPr>
          <a:xfrm>
            <a:off x="1774950"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2" name="Google Shape;772;p85"/>
          <p:cNvSpPr>
            <a:spLocks noGrp="1"/>
          </p:cNvSpPr>
          <p:nvPr>
            <p:ph type="pic" idx="6"/>
          </p:nvPr>
        </p:nvSpPr>
        <p:spPr>
          <a:xfrm>
            <a:off x="5120475" y="1479225"/>
            <a:ext cx="738900" cy="738900"/>
          </a:xfrm>
          <a:prstGeom prst="rect">
            <a:avLst/>
          </a:prstGeom>
          <a:noFill/>
          <a:ln>
            <a:noFill/>
          </a:ln>
        </p:spPr>
      </p:sp>
      <p:sp>
        <p:nvSpPr>
          <p:cNvPr id="773" name="Google Shape;773;p85"/>
          <p:cNvSpPr txBox="1">
            <a:spLocks noGrp="1"/>
          </p:cNvSpPr>
          <p:nvPr>
            <p:ph type="body" idx="7"/>
          </p:nvPr>
        </p:nvSpPr>
        <p:spPr>
          <a:xfrm>
            <a:off x="6030925"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4" name="Google Shape;774;p85"/>
          <p:cNvSpPr txBox="1">
            <a:spLocks noGrp="1"/>
          </p:cNvSpPr>
          <p:nvPr>
            <p:ph type="subTitle" idx="8"/>
          </p:nvPr>
        </p:nvSpPr>
        <p:spPr>
          <a:xfrm>
            <a:off x="6031725"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5" name="Google Shape;775;p85"/>
          <p:cNvSpPr>
            <a:spLocks noGrp="1"/>
          </p:cNvSpPr>
          <p:nvPr>
            <p:ph type="pic" idx="9"/>
          </p:nvPr>
        </p:nvSpPr>
        <p:spPr>
          <a:xfrm>
            <a:off x="863700" y="3308611"/>
            <a:ext cx="738900" cy="738900"/>
          </a:xfrm>
          <a:prstGeom prst="rect">
            <a:avLst/>
          </a:prstGeom>
          <a:noFill/>
          <a:ln>
            <a:noFill/>
          </a:ln>
        </p:spPr>
      </p:sp>
      <p:sp>
        <p:nvSpPr>
          <p:cNvPr id="776" name="Google Shape;776;p85"/>
          <p:cNvSpPr txBox="1">
            <a:spLocks noGrp="1"/>
          </p:cNvSpPr>
          <p:nvPr>
            <p:ph type="body" idx="13"/>
          </p:nvPr>
        </p:nvSpPr>
        <p:spPr>
          <a:xfrm>
            <a:off x="1774150"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7" name="Google Shape;777;p85"/>
          <p:cNvSpPr txBox="1">
            <a:spLocks noGrp="1"/>
          </p:cNvSpPr>
          <p:nvPr>
            <p:ph type="subTitle" idx="14"/>
          </p:nvPr>
        </p:nvSpPr>
        <p:spPr>
          <a:xfrm>
            <a:off x="1774950"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8" name="Google Shape;778;p85"/>
          <p:cNvSpPr>
            <a:spLocks noGrp="1"/>
          </p:cNvSpPr>
          <p:nvPr>
            <p:ph type="pic" idx="15"/>
          </p:nvPr>
        </p:nvSpPr>
        <p:spPr>
          <a:xfrm>
            <a:off x="5120475" y="3308611"/>
            <a:ext cx="738900" cy="738900"/>
          </a:xfrm>
          <a:prstGeom prst="rect">
            <a:avLst/>
          </a:prstGeom>
          <a:noFill/>
          <a:ln>
            <a:noFill/>
          </a:ln>
        </p:spPr>
      </p:sp>
      <p:sp>
        <p:nvSpPr>
          <p:cNvPr id="779" name="Google Shape;779;p85"/>
          <p:cNvSpPr txBox="1">
            <a:spLocks noGrp="1"/>
          </p:cNvSpPr>
          <p:nvPr>
            <p:ph type="body" idx="16"/>
          </p:nvPr>
        </p:nvSpPr>
        <p:spPr>
          <a:xfrm>
            <a:off x="6030925"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80" name="Google Shape;780;p85"/>
          <p:cNvSpPr txBox="1">
            <a:spLocks noGrp="1"/>
          </p:cNvSpPr>
          <p:nvPr>
            <p:ph type="subTitle" idx="17"/>
          </p:nvPr>
        </p:nvSpPr>
        <p:spPr>
          <a:xfrm>
            <a:off x="6031725"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 V1">
  <p:cSld name="CUSTOM_8">
    <p:bg>
      <p:bgPr>
        <a:solidFill>
          <a:schemeClr val="accent3"/>
        </a:solidFill>
        <a:effectLst/>
      </p:bgPr>
    </p:bg>
    <p:spTree>
      <p:nvGrpSpPr>
        <p:cNvPr id="1" name="Shape 781"/>
        <p:cNvGrpSpPr/>
        <p:nvPr/>
      </p:nvGrpSpPr>
      <p:grpSpPr>
        <a:xfrm>
          <a:off x="0" y="0"/>
          <a:ext cx="0" cy="0"/>
          <a:chOff x="0" y="0"/>
          <a:chExt cx="0" cy="0"/>
        </a:xfrm>
      </p:grpSpPr>
      <p:sp>
        <p:nvSpPr>
          <p:cNvPr id="782" name="Google Shape;782;p86"/>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3" name="Google Shape;783;p86"/>
          <p:cNvSpPr>
            <a:spLocks noGrp="1"/>
          </p:cNvSpPr>
          <p:nvPr>
            <p:ph type="pic" idx="2"/>
          </p:nvPr>
        </p:nvSpPr>
        <p:spPr>
          <a:xfrm>
            <a:off x="1224650" y="2088671"/>
            <a:ext cx="413400" cy="413400"/>
          </a:xfrm>
          <a:prstGeom prst="rect">
            <a:avLst/>
          </a:prstGeom>
          <a:noFill/>
          <a:ln>
            <a:noFill/>
          </a:ln>
        </p:spPr>
      </p:sp>
      <p:sp>
        <p:nvSpPr>
          <p:cNvPr id="784" name="Google Shape;784;p86"/>
          <p:cNvSpPr>
            <a:spLocks noGrp="1"/>
          </p:cNvSpPr>
          <p:nvPr>
            <p:ph type="pic" idx="3"/>
          </p:nvPr>
        </p:nvSpPr>
        <p:spPr>
          <a:xfrm>
            <a:off x="3105050" y="2088671"/>
            <a:ext cx="413400" cy="413400"/>
          </a:xfrm>
          <a:prstGeom prst="rect">
            <a:avLst/>
          </a:prstGeom>
          <a:noFill/>
          <a:ln>
            <a:noFill/>
          </a:ln>
        </p:spPr>
      </p:sp>
      <p:sp>
        <p:nvSpPr>
          <p:cNvPr id="785" name="Google Shape;785;p86"/>
          <p:cNvSpPr>
            <a:spLocks noGrp="1"/>
          </p:cNvSpPr>
          <p:nvPr>
            <p:ph type="pic" idx="4"/>
          </p:nvPr>
        </p:nvSpPr>
        <p:spPr>
          <a:xfrm>
            <a:off x="4998488" y="2088671"/>
            <a:ext cx="413400" cy="413400"/>
          </a:xfrm>
          <a:prstGeom prst="rect">
            <a:avLst/>
          </a:prstGeom>
          <a:noFill/>
          <a:ln>
            <a:noFill/>
          </a:ln>
        </p:spPr>
      </p:sp>
      <p:sp>
        <p:nvSpPr>
          <p:cNvPr id="786" name="Google Shape;786;p86"/>
          <p:cNvSpPr>
            <a:spLocks noGrp="1"/>
          </p:cNvSpPr>
          <p:nvPr>
            <p:ph type="pic" idx="5"/>
          </p:nvPr>
        </p:nvSpPr>
        <p:spPr>
          <a:xfrm>
            <a:off x="6891938" y="2088671"/>
            <a:ext cx="413400" cy="413400"/>
          </a:xfrm>
          <a:prstGeom prst="rect">
            <a:avLst/>
          </a:prstGeom>
          <a:noFill/>
          <a:ln>
            <a:noFill/>
          </a:ln>
        </p:spPr>
      </p:sp>
      <p:sp>
        <p:nvSpPr>
          <p:cNvPr id="787" name="Google Shape;787;p86"/>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meline V2">
  <p:cSld name="CUSTOM_9">
    <p:spTree>
      <p:nvGrpSpPr>
        <p:cNvPr id="1" name="Shape 788"/>
        <p:cNvGrpSpPr/>
        <p:nvPr/>
      </p:nvGrpSpPr>
      <p:grpSpPr>
        <a:xfrm>
          <a:off x="0" y="0"/>
          <a:ext cx="0" cy="0"/>
          <a:chOff x="0" y="0"/>
          <a:chExt cx="0" cy="0"/>
        </a:xfrm>
      </p:grpSpPr>
      <p:sp>
        <p:nvSpPr>
          <p:cNvPr id="789" name="Google Shape;789;p87"/>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0" name="Google Shape;790;p87"/>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arterly Calendar">
  <p:cSld name="CUSTOM_10">
    <p:bg>
      <p:bgPr>
        <a:solidFill>
          <a:schemeClr val="lt1"/>
        </a:solidFill>
        <a:effectLst/>
      </p:bgPr>
    </p:bg>
    <p:spTree>
      <p:nvGrpSpPr>
        <p:cNvPr id="1" name="Shape 791"/>
        <p:cNvGrpSpPr/>
        <p:nvPr/>
      </p:nvGrpSpPr>
      <p:grpSpPr>
        <a:xfrm>
          <a:off x="0" y="0"/>
          <a:ext cx="0" cy="0"/>
          <a:chOff x="0" y="0"/>
          <a:chExt cx="0" cy="0"/>
        </a:xfrm>
      </p:grpSpPr>
      <p:sp>
        <p:nvSpPr>
          <p:cNvPr id="792" name="Google Shape;792;p88"/>
          <p:cNvSpPr/>
          <p:nvPr/>
        </p:nvSpPr>
        <p:spPr>
          <a:xfrm>
            <a:off x="4700100" y="0"/>
            <a:ext cx="4443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8"/>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94" name="Google Shape;794;p88"/>
          <p:cNvSpPr txBox="1">
            <a:spLocks noGrp="1"/>
          </p:cNvSpPr>
          <p:nvPr>
            <p:ph type="subTitle" idx="2"/>
          </p:nvPr>
        </p:nvSpPr>
        <p:spPr>
          <a:xfrm>
            <a:off x="689050" y="531800"/>
            <a:ext cx="1507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95" name="Google Shape;795;p88"/>
          <p:cNvSpPr>
            <a:spLocks noGrp="1"/>
          </p:cNvSpPr>
          <p:nvPr>
            <p:ph type="pic" idx="3"/>
          </p:nvPr>
        </p:nvSpPr>
        <p:spPr>
          <a:xfrm>
            <a:off x="5299922" y="644675"/>
            <a:ext cx="273600" cy="273600"/>
          </a:xfrm>
          <a:prstGeom prst="rect">
            <a:avLst/>
          </a:prstGeom>
          <a:noFill/>
          <a:ln>
            <a:noFill/>
          </a:ln>
        </p:spPr>
      </p:sp>
      <p:sp>
        <p:nvSpPr>
          <p:cNvPr id="796" name="Google Shape;796;p88"/>
          <p:cNvSpPr>
            <a:spLocks noGrp="1"/>
          </p:cNvSpPr>
          <p:nvPr>
            <p:ph type="pic" idx="4"/>
          </p:nvPr>
        </p:nvSpPr>
        <p:spPr>
          <a:xfrm>
            <a:off x="5299922" y="1678237"/>
            <a:ext cx="273600" cy="273600"/>
          </a:xfrm>
          <a:prstGeom prst="rect">
            <a:avLst/>
          </a:prstGeom>
          <a:noFill/>
          <a:ln>
            <a:noFill/>
          </a:ln>
        </p:spPr>
      </p:sp>
      <p:sp>
        <p:nvSpPr>
          <p:cNvPr id="797" name="Google Shape;797;p88"/>
          <p:cNvSpPr txBox="1">
            <a:spLocks noGrp="1"/>
          </p:cNvSpPr>
          <p:nvPr>
            <p:ph type="body" idx="5"/>
          </p:nvPr>
        </p:nvSpPr>
        <p:spPr>
          <a:xfrm>
            <a:off x="5529550" y="557100"/>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98" name="Google Shape;798;p88"/>
          <p:cNvSpPr txBox="1">
            <a:spLocks noGrp="1"/>
          </p:cNvSpPr>
          <p:nvPr>
            <p:ph type="body" idx="6"/>
          </p:nvPr>
        </p:nvSpPr>
        <p:spPr>
          <a:xfrm>
            <a:off x="5529554" y="678452"/>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99" name="Google Shape;799;p88"/>
          <p:cNvSpPr txBox="1">
            <a:spLocks noGrp="1"/>
          </p:cNvSpPr>
          <p:nvPr>
            <p:ph type="body" idx="7"/>
          </p:nvPr>
        </p:nvSpPr>
        <p:spPr>
          <a:xfrm>
            <a:off x="5529550" y="1636031"/>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0" name="Google Shape;800;p88"/>
          <p:cNvSpPr txBox="1">
            <a:spLocks noGrp="1"/>
          </p:cNvSpPr>
          <p:nvPr>
            <p:ph type="body" idx="8"/>
          </p:nvPr>
        </p:nvSpPr>
        <p:spPr>
          <a:xfrm>
            <a:off x="5529554" y="1757384"/>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1" name="Google Shape;801;p88"/>
          <p:cNvSpPr>
            <a:spLocks noGrp="1"/>
          </p:cNvSpPr>
          <p:nvPr>
            <p:ph type="pic" idx="9"/>
          </p:nvPr>
        </p:nvSpPr>
        <p:spPr>
          <a:xfrm>
            <a:off x="5299922" y="2765266"/>
            <a:ext cx="273600" cy="273600"/>
          </a:xfrm>
          <a:prstGeom prst="rect">
            <a:avLst/>
          </a:prstGeom>
          <a:noFill/>
          <a:ln>
            <a:noFill/>
          </a:ln>
        </p:spPr>
      </p:sp>
      <p:sp>
        <p:nvSpPr>
          <p:cNvPr id="802" name="Google Shape;802;p88"/>
          <p:cNvSpPr txBox="1">
            <a:spLocks noGrp="1"/>
          </p:cNvSpPr>
          <p:nvPr>
            <p:ph type="body" idx="13"/>
          </p:nvPr>
        </p:nvSpPr>
        <p:spPr>
          <a:xfrm>
            <a:off x="5529550" y="2723054"/>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3" name="Google Shape;803;p88"/>
          <p:cNvSpPr txBox="1">
            <a:spLocks noGrp="1"/>
          </p:cNvSpPr>
          <p:nvPr>
            <p:ph type="body" idx="14"/>
          </p:nvPr>
        </p:nvSpPr>
        <p:spPr>
          <a:xfrm>
            <a:off x="5529554" y="2844406"/>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4" name="Google Shape;804;p88"/>
          <p:cNvSpPr>
            <a:spLocks noGrp="1"/>
          </p:cNvSpPr>
          <p:nvPr>
            <p:ph type="pic" idx="15"/>
          </p:nvPr>
        </p:nvSpPr>
        <p:spPr>
          <a:xfrm>
            <a:off x="5299922" y="3852616"/>
            <a:ext cx="273600" cy="273600"/>
          </a:xfrm>
          <a:prstGeom prst="rect">
            <a:avLst/>
          </a:prstGeom>
          <a:noFill/>
          <a:ln>
            <a:noFill/>
          </a:ln>
        </p:spPr>
      </p:sp>
      <p:sp>
        <p:nvSpPr>
          <p:cNvPr id="805" name="Google Shape;805;p88"/>
          <p:cNvSpPr txBox="1">
            <a:spLocks noGrp="1"/>
          </p:cNvSpPr>
          <p:nvPr>
            <p:ph type="body" idx="16"/>
          </p:nvPr>
        </p:nvSpPr>
        <p:spPr>
          <a:xfrm>
            <a:off x="5529550" y="3810398"/>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6" name="Google Shape;806;p88"/>
          <p:cNvSpPr txBox="1">
            <a:spLocks noGrp="1"/>
          </p:cNvSpPr>
          <p:nvPr>
            <p:ph type="body" idx="17"/>
          </p:nvPr>
        </p:nvSpPr>
        <p:spPr>
          <a:xfrm>
            <a:off x="5529554" y="3931751"/>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rds">
  <p:cSld name="CUSTOM_11">
    <p:bg>
      <p:bgPr>
        <a:solidFill>
          <a:schemeClr val="accent3"/>
        </a:solidFill>
        <a:effectLst/>
      </p:bgPr>
    </p:bg>
    <p:spTree>
      <p:nvGrpSpPr>
        <p:cNvPr id="1" name="Shape 807"/>
        <p:cNvGrpSpPr/>
        <p:nvPr/>
      </p:nvGrpSpPr>
      <p:grpSpPr>
        <a:xfrm>
          <a:off x="0" y="0"/>
          <a:ext cx="0" cy="0"/>
          <a:chOff x="0" y="0"/>
          <a:chExt cx="0" cy="0"/>
        </a:xfrm>
      </p:grpSpPr>
      <p:sp>
        <p:nvSpPr>
          <p:cNvPr id="808" name="Google Shape;808;p89"/>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9" name="Google Shape;809;p89"/>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0" name="Google Shape;810;p89"/>
          <p:cNvSpPr txBox="1">
            <a:spLocks noGrp="1"/>
          </p:cNvSpPr>
          <p:nvPr>
            <p:ph type="body" idx="2"/>
          </p:nvPr>
        </p:nvSpPr>
        <p:spPr>
          <a:xfrm>
            <a:off x="687900"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1" name="Google Shape;811;p89"/>
          <p:cNvSpPr txBox="1">
            <a:spLocks noGrp="1"/>
          </p:cNvSpPr>
          <p:nvPr>
            <p:ph type="body" idx="3"/>
          </p:nvPr>
        </p:nvSpPr>
        <p:spPr>
          <a:xfrm>
            <a:off x="2262132"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2" name="Google Shape;812;p89"/>
          <p:cNvSpPr txBox="1">
            <a:spLocks noGrp="1"/>
          </p:cNvSpPr>
          <p:nvPr>
            <p:ph type="body" idx="4"/>
          </p:nvPr>
        </p:nvSpPr>
        <p:spPr>
          <a:xfrm>
            <a:off x="3827041"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3" name="Google Shape;813;p89"/>
          <p:cNvSpPr txBox="1">
            <a:spLocks noGrp="1"/>
          </p:cNvSpPr>
          <p:nvPr>
            <p:ph type="body" idx="5"/>
          </p:nvPr>
        </p:nvSpPr>
        <p:spPr>
          <a:xfrm>
            <a:off x="5397375"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4" name="Google Shape;814;p89"/>
          <p:cNvSpPr txBox="1">
            <a:spLocks noGrp="1"/>
          </p:cNvSpPr>
          <p:nvPr>
            <p:ph type="body" idx="6"/>
          </p:nvPr>
        </p:nvSpPr>
        <p:spPr>
          <a:xfrm>
            <a:off x="6956568"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5" name="Google Shape;815;p89"/>
          <p:cNvSpPr>
            <a:spLocks noGrp="1"/>
          </p:cNvSpPr>
          <p:nvPr>
            <p:ph type="pic" idx="7"/>
          </p:nvPr>
        </p:nvSpPr>
        <p:spPr>
          <a:xfrm>
            <a:off x="727950" y="1764075"/>
            <a:ext cx="304500" cy="304500"/>
          </a:xfrm>
          <a:prstGeom prst="rect">
            <a:avLst/>
          </a:prstGeom>
          <a:noFill/>
          <a:ln>
            <a:noFill/>
          </a:ln>
        </p:spPr>
      </p:sp>
      <p:sp>
        <p:nvSpPr>
          <p:cNvPr id="816" name="Google Shape;816;p89"/>
          <p:cNvSpPr>
            <a:spLocks noGrp="1"/>
          </p:cNvSpPr>
          <p:nvPr>
            <p:ph type="pic" idx="8"/>
          </p:nvPr>
        </p:nvSpPr>
        <p:spPr>
          <a:xfrm>
            <a:off x="727950" y="2320438"/>
            <a:ext cx="304500" cy="304500"/>
          </a:xfrm>
          <a:prstGeom prst="rect">
            <a:avLst/>
          </a:prstGeom>
          <a:noFill/>
          <a:ln>
            <a:noFill/>
          </a:ln>
        </p:spPr>
      </p:sp>
      <p:sp>
        <p:nvSpPr>
          <p:cNvPr id="817" name="Google Shape;817;p89"/>
          <p:cNvSpPr>
            <a:spLocks noGrp="1"/>
          </p:cNvSpPr>
          <p:nvPr>
            <p:ph type="pic" idx="9"/>
          </p:nvPr>
        </p:nvSpPr>
        <p:spPr>
          <a:xfrm>
            <a:off x="727950" y="2860788"/>
            <a:ext cx="304500" cy="304500"/>
          </a:xfrm>
          <a:prstGeom prst="rect">
            <a:avLst/>
          </a:prstGeom>
          <a:noFill/>
          <a:ln>
            <a:noFill/>
          </a:ln>
        </p:spPr>
      </p:sp>
      <p:sp>
        <p:nvSpPr>
          <p:cNvPr id="818" name="Google Shape;818;p89"/>
          <p:cNvSpPr>
            <a:spLocks noGrp="1"/>
          </p:cNvSpPr>
          <p:nvPr>
            <p:ph type="pic" idx="13"/>
          </p:nvPr>
        </p:nvSpPr>
        <p:spPr>
          <a:xfrm>
            <a:off x="727950" y="3401138"/>
            <a:ext cx="304500" cy="304500"/>
          </a:xfrm>
          <a:prstGeom prst="rect">
            <a:avLst/>
          </a:prstGeom>
          <a:noFill/>
          <a:ln>
            <a:noFill/>
          </a:ln>
        </p:spPr>
      </p:sp>
      <p:sp>
        <p:nvSpPr>
          <p:cNvPr id="819" name="Google Shape;819;p89"/>
          <p:cNvSpPr>
            <a:spLocks noGrp="1"/>
          </p:cNvSpPr>
          <p:nvPr>
            <p:ph type="pic" idx="14"/>
          </p:nvPr>
        </p:nvSpPr>
        <p:spPr>
          <a:xfrm>
            <a:off x="2296475" y="1764075"/>
            <a:ext cx="304500" cy="304500"/>
          </a:xfrm>
          <a:prstGeom prst="rect">
            <a:avLst/>
          </a:prstGeom>
          <a:noFill/>
          <a:ln>
            <a:noFill/>
          </a:ln>
        </p:spPr>
      </p:sp>
      <p:sp>
        <p:nvSpPr>
          <p:cNvPr id="820" name="Google Shape;820;p89"/>
          <p:cNvSpPr>
            <a:spLocks noGrp="1"/>
          </p:cNvSpPr>
          <p:nvPr>
            <p:ph type="pic" idx="15"/>
          </p:nvPr>
        </p:nvSpPr>
        <p:spPr>
          <a:xfrm>
            <a:off x="3865000" y="1764075"/>
            <a:ext cx="304500" cy="304500"/>
          </a:xfrm>
          <a:prstGeom prst="rect">
            <a:avLst/>
          </a:prstGeom>
          <a:noFill/>
          <a:ln>
            <a:noFill/>
          </a:ln>
        </p:spPr>
      </p:sp>
      <p:sp>
        <p:nvSpPr>
          <p:cNvPr id="821" name="Google Shape;821;p89"/>
          <p:cNvSpPr>
            <a:spLocks noGrp="1"/>
          </p:cNvSpPr>
          <p:nvPr>
            <p:ph type="pic" idx="16"/>
          </p:nvPr>
        </p:nvSpPr>
        <p:spPr>
          <a:xfrm>
            <a:off x="5433525" y="1764075"/>
            <a:ext cx="304500" cy="304500"/>
          </a:xfrm>
          <a:prstGeom prst="rect">
            <a:avLst/>
          </a:prstGeom>
          <a:noFill/>
          <a:ln>
            <a:noFill/>
          </a:ln>
        </p:spPr>
      </p:sp>
      <p:sp>
        <p:nvSpPr>
          <p:cNvPr id="822" name="Google Shape;822;p89"/>
          <p:cNvSpPr>
            <a:spLocks noGrp="1"/>
          </p:cNvSpPr>
          <p:nvPr>
            <p:ph type="pic" idx="17"/>
          </p:nvPr>
        </p:nvSpPr>
        <p:spPr>
          <a:xfrm>
            <a:off x="7002050" y="1764075"/>
            <a:ext cx="304500" cy="304500"/>
          </a:xfrm>
          <a:prstGeom prst="rect">
            <a:avLst/>
          </a:prstGeom>
          <a:noFill/>
          <a:ln>
            <a:noFill/>
          </a:ln>
        </p:spPr>
      </p:sp>
      <p:sp>
        <p:nvSpPr>
          <p:cNvPr id="823" name="Google Shape;823;p89"/>
          <p:cNvSpPr>
            <a:spLocks noGrp="1"/>
          </p:cNvSpPr>
          <p:nvPr>
            <p:ph type="pic" idx="18"/>
          </p:nvPr>
        </p:nvSpPr>
        <p:spPr>
          <a:xfrm>
            <a:off x="2296475" y="2320438"/>
            <a:ext cx="304500" cy="304500"/>
          </a:xfrm>
          <a:prstGeom prst="rect">
            <a:avLst/>
          </a:prstGeom>
          <a:noFill/>
          <a:ln>
            <a:noFill/>
          </a:ln>
        </p:spPr>
      </p:sp>
      <p:sp>
        <p:nvSpPr>
          <p:cNvPr id="824" name="Google Shape;824;p89"/>
          <p:cNvSpPr>
            <a:spLocks noGrp="1"/>
          </p:cNvSpPr>
          <p:nvPr>
            <p:ph type="pic" idx="19"/>
          </p:nvPr>
        </p:nvSpPr>
        <p:spPr>
          <a:xfrm>
            <a:off x="2296475" y="2860788"/>
            <a:ext cx="304500" cy="304500"/>
          </a:xfrm>
          <a:prstGeom prst="rect">
            <a:avLst/>
          </a:prstGeom>
          <a:noFill/>
          <a:ln>
            <a:noFill/>
          </a:ln>
        </p:spPr>
      </p:sp>
      <p:sp>
        <p:nvSpPr>
          <p:cNvPr id="825" name="Google Shape;825;p89"/>
          <p:cNvSpPr>
            <a:spLocks noGrp="1"/>
          </p:cNvSpPr>
          <p:nvPr>
            <p:ph type="pic" idx="20"/>
          </p:nvPr>
        </p:nvSpPr>
        <p:spPr>
          <a:xfrm>
            <a:off x="2296475" y="3401138"/>
            <a:ext cx="304500" cy="304500"/>
          </a:xfrm>
          <a:prstGeom prst="rect">
            <a:avLst/>
          </a:prstGeom>
          <a:noFill/>
          <a:ln>
            <a:noFill/>
          </a:ln>
        </p:spPr>
      </p:sp>
      <p:sp>
        <p:nvSpPr>
          <p:cNvPr id="826" name="Google Shape;826;p89"/>
          <p:cNvSpPr>
            <a:spLocks noGrp="1"/>
          </p:cNvSpPr>
          <p:nvPr>
            <p:ph type="pic" idx="21"/>
          </p:nvPr>
        </p:nvSpPr>
        <p:spPr>
          <a:xfrm>
            <a:off x="3865000" y="2320438"/>
            <a:ext cx="304500" cy="304500"/>
          </a:xfrm>
          <a:prstGeom prst="rect">
            <a:avLst/>
          </a:prstGeom>
          <a:noFill/>
          <a:ln>
            <a:noFill/>
          </a:ln>
        </p:spPr>
      </p:sp>
      <p:sp>
        <p:nvSpPr>
          <p:cNvPr id="827" name="Google Shape;827;p89"/>
          <p:cNvSpPr>
            <a:spLocks noGrp="1"/>
          </p:cNvSpPr>
          <p:nvPr>
            <p:ph type="pic" idx="22"/>
          </p:nvPr>
        </p:nvSpPr>
        <p:spPr>
          <a:xfrm>
            <a:off x="3865000" y="2860788"/>
            <a:ext cx="304500" cy="304500"/>
          </a:xfrm>
          <a:prstGeom prst="rect">
            <a:avLst/>
          </a:prstGeom>
          <a:noFill/>
          <a:ln>
            <a:noFill/>
          </a:ln>
        </p:spPr>
      </p:sp>
      <p:sp>
        <p:nvSpPr>
          <p:cNvPr id="828" name="Google Shape;828;p89"/>
          <p:cNvSpPr>
            <a:spLocks noGrp="1"/>
          </p:cNvSpPr>
          <p:nvPr>
            <p:ph type="pic" idx="23"/>
          </p:nvPr>
        </p:nvSpPr>
        <p:spPr>
          <a:xfrm>
            <a:off x="3865000" y="3401138"/>
            <a:ext cx="304500" cy="304500"/>
          </a:xfrm>
          <a:prstGeom prst="rect">
            <a:avLst/>
          </a:prstGeom>
          <a:noFill/>
          <a:ln>
            <a:noFill/>
          </a:ln>
        </p:spPr>
      </p:sp>
      <p:sp>
        <p:nvSpPr>
          <p:cNvPr id="829" name="Google Shape;829;p89"/>
          <p:cNvSpPr>
            <a:spLocks noGrp="1"/>
          </p:cNvSpPr>
          <p:nvPr>
            <p:ph type="pic" idx="24"/>
          </p:nvPr>
        </p:nvSpPr>
        <p:spPr>
          <a:xfrm>
            <a:off x="5433525" y="2320438"/>
            <a:ext cx="304500" cy="304500"/>
          </a:xfrm>
          <a:prstGeom prst="rect">
            <a:avLst/>
          </a:prstGeom>
          <a:noFill/>
          <a:ln>
            <a:noFill/>
          </a:ln>
        </p:spPr>
      </p:sp>
      <p:sp>
        <p:nvSpPr>
          <p:cNvPr id="830" name="Google Shape;830;p89"/>
          <p:cNvSpPr>
            <a:spLocks noGrp="1"/>
          </p:cNvSpPr>
          <p:nvPr>
            <p:ph type="pic" idx="25"/>
          </p:nvPr>
        </p:nvSpPr>
        <p:spPr>
          <a:xfrm>
            <a:off x="5433525" y="2860788"/>
            <a:ext cx="304500" cy="304500"/>
          </a:xfrm>
          <a:prstGeom prst="rect">
            <a:avLst/>
          </a:prstGeom>
          <a:noFill/>
          <a:ln>
            <a:noFill/>
          </a:ln>
        </p:spPr>
      </p:sp>
      <p:sp>
        <p:nvSpPr>
          <p:cNvPr id="831" name="Google Shape;831;p89"/>
          <p:cNvSpPr>
            <a:spLocks noGrp="1"/>
          </p:cNvSpPr>
          <p:nvPr>
            <p:ph type="pic" idx="26"/>
          </p:nvPr>
        </p:nvSpPr>
        <p:spPr>
          <a:xfrm>
            <a:off x="5433525" y="3401138"/>
            <a:ext cx="304500" cy="304500"/>
          </a:xfrm>
          <a:prstGeom prst="rect">
            <a:avLst/>
          </a:prstGeom>
          <a:noFill/>
          <a:ln>
            <a:noFill/>
          </a:ln>
        </p:spPr>
      </p:sp>
      <p:sp>
        <p:nvSpPr>
          <p:cNvPr id="832" name="Google Shape;832;p89"/>
          <p:cNvSpPr>
            <a:spLocks noGrp="1"/>
          </p:cNvSpPr>
          <p:nvPr>
            <p:ph type="pic" idx="27"/>
          </p:nvPr>
        </p:nvSpPr>
        <p:spPr>
          <a:xfrm>
            <a:off x="7002050" y="2320438"/>
            <a:ext cx="304500" cy="304500"/>
          </a:xfrm>
          <a:prstGeom prst="rect">
            <a:avLst/>
          </a:prstGeom>
          <a:noFill/>
          <a:ln>
            <a:noFill/>
          </a:ln>
        </p:spPr>
      </p:sp>
      <p:sp>
        <p:nvSpPr>
          <p:cNvPr id="833" name="Google Shape;833;p89"/>
          <p:cNvSpPr>
            <a:spLocks noGrp="1"/>
          </p:cNvSpPr>
          <p:nvPr>
            <p:ph type="pic" idx="28"/>
          </p:nvPr>
        </p:nvSpPr>
        <p:spPr>
          <a:xfrm>
            <a:off x="7002050" y="2860788"/>
            <a:ext cx="304500" cy="304500"/>
          </a:xfrm>
          <a:prstGeom prst="rect">
            <a:avLst/>
          </a:prstGeom>
          <a:noFill/>
          <a:ln>
            <a:noFill/>
          </a:ln>
        </p:spPr>
      </p:sp>
      <p:sp>
        <p:nvSpPr>
          <p:cNvPr id="834" name="Google Shape;834;p89"/>
          <p:cNvSpPr>
            <a:spLocks noGrp="1"/>
          </p:cNvSpPr>
          <p:nvPr>
            <p:ph type="pic" idx="29"/>
          </p:nvPr>
        </p:nvSpPr>
        <p:spPr>
          <a:xfrm>
            <a:off x="7002050" y="3401138"/>
            <a:ext cx="304500" cy="3045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Highlights - Load Time Optimization">
  <p:cSld name="CUSTOM_13">
    <p:spTree>
      <p:nvGrpSpPr>
        <p:cNvPr id="1" name="Shape 835"/>
        <p:cNvGrpSpPr/>
        <p:nvPr/>
      </p:nvGrpSpPr>
      <p:grpSpPr>
        <a:xfrm>
          <a:off x="0" y="0"/>
          <a:ext cx="0" cy="0"/>
          <a:chOff x="0" y="0"/>
          <a:chExt cx="0" cy="0"/>
        </a:xfrm>
      </p:grpSpPr>
      <p:sp>
        <p:nvSpPr>
          <p:cNvPr id="836" name="Google Shape;836;p90"/>
          <p:cNvSpPr>
            <a:spLocks noGrp="1"/>
          </p:cNvSpPr>
          <p:nvPr>
            <p:ph type="pic" idx="2"/>
          </p:nvPr>
        </p:nvSpPr>
        <p:spPr>
          <a:xfrm>
            <a:off x="791050" y="1977650"/>
            <a:ext cx="1307100" cy="1956600"/>
          </a:xfrm>
          <a:prstGeom prst="rect">
            <a:avLst/>
          </a:prstGeom>
          <a:noFill/>
          <a:ln>
            <a:noFill/>
          </a:ln>
        </p:spPr>
      </p:sp>
      <p:sp>
        <p:nvSpPr>
          <p:cNvPr id="837" name="Google Shape;837;p90"/>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38" name="Google Shape;838;p90"/>
          <p:cNvSpPr txBox="1">
            <a:spLocks noGrp="1"/>
          </p:cNvSpPr>
          <p:nvPr>
            <p:ph type="title"/>
          </p:nvPr>
        </p:nvSpPr>
        <p:spPr>
          <a:xfrm>
            <a:off x="661576" y="424275"/>
            <a:ext cx="7890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9" name="Google Shape;839;p90"/>
          <p:cNvSpPr txBox="1">
            <a:spLocks noGrp="1"/>
          </p:cNvSpPr>
          <p:nvPr>
            <p:ph type="body" idx="3"/>
          </p:nvPr>
        </p:nvSpPr>
        <p:spPr>
          <a:xfrm>
            <a:off x="1890825" y="3120325"/>
            <a:ext cx="1186200" cy="2034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SemiBold"/>
              <a:buChar char="●"/>
              <a:defRPr sz="800">
                <a:latin typeface="Lexend SemiBold"/>
                <a:ea typeface="Lexend SemiBold"/>
                <a:cs typeface="Lexend SemiBold"/>
                <a:sym typeface="Lexend SemiBold"/>
              </a:defRPr>
            </a:lvl1pPr>
            <a:lvl2pPr marL="914400" lvl="1" indent="-279400">
              <a:spcBef>
                <a:spcPts val="0"/>
              </a:spcBef>
              <a:spcAft>
                <a:spcPts val="0"/>
              </a:spcAft>
              <a:buSzPts val="800"/>
              <a:buFont typeface="Lexend SemiBold"/>
              <a:buChar char="○"/>
              <a:defRPr sz="800">
                <a:latin typeface="Lexend SemiBold"/>
                <a:ea typeface="Lexend SemiBold"/>
                <a:cs typeface="Lexend SemiBold"/>
                <a:sym typeface="Lexend SemiBold"/>
              </a:defRPr>
            </a:lvl2pPr>
            <a:lvl3pPr marL="1371600" lvl="2" indent="-279400">
              <a:spcBef>
                <a:spcPts val="0"/>
              </a:spcBef>
              <a:spcAft>
                <a:spcPts val="0"/>
              </a:spcAft>
              <a:buSzPts val="800"/>
              <a:buFont typeface="Lexend SemiBold"/>
              <a:buChar char="■"/>
              <a:defRPr sz="800">
                <a:latin typeface="Lexend SemiBold"/>
                <a:ea typeface="Lexend SemiBold"/>
                <a:cs typeface="Lexend SemiBold"/>
                <a:sym typeface="Lexend SemiBold"/>
              </a:defRPr>
            </a:lvl3pPr>
            <a:lvl4pPr marL="1828800" lvl="3" indent="-279400">
              <a:spcBef>
                <a:spcPts val="0"/>
              </a:spcBef>
              <a:spcAft>
                <a:spcPts val="0"/>
              </a:spcAft>
              <a:buSzPts val="800"/>
              <a:buFont typeface="Lexend SemiBold"/>
              <a:buChar char="●"/>
              <a:defRPr sz="800">
                <a:latin typeface="Lexend SemiBold"/>
                <a:ea typeface="Lexend SemiBold"/>
                <a:cs typeface="Lexend SemiBold"/>
                <a:sym typeface="Lexend SemiBold"/>
              </a:defRPr>
            </a:lvl4pPr>
            <a:lvl5pPr marL="2286000" lvl="4" indent="-279400">
              <a:spcBef>
                <a:spcPts val="0"/>
              </a:spcBef>
              <a:spcAft>
                <a:spcPts val="0"/>
              </a:spcAft>
              <a:buSzPts val="800"/>
              <a:buFont typeface="Lexend SemiBold"/>
              <a:buChar char="○"/>
              <a:defRPr sz="800">
                <a:latin typeface="Lexend SemiBold"/>
                <a:ea typeface="Lexend SemiBold"/>
                <a:cs typeface="Lexend SemiBold"/>
                <a:sym typeface="Lexend SemiBold"/>
              </a:defRPr>
            </a:lvl5pPr>
            <a:lvl6pPr marL="2743200" lvl="5" indent="-279400">
              <a:spcBef>
                <a:spcPts val="0"/>
              </a:spcBef>
              <a:spcAft>
                <a:spcPts val="0"/>
              </a:spcAft>
              <a:buSzPts val="800"/>
              <a:buFont typeface="Lexend SemiBold"/>
              <a:buChar char="■"/>
              <a:defRPr sz="800">
                <a:latin typeface="Lexend SemiBold"/>
                <a:ea typeface="Lexend SemiBold"/>
                <a:cs typeface="Lexend SemiBold"/>
                <a:sym typeface="Lexend SemiBold"/>
              </a:defRPr>
            </a:lvl6pPr>
            <a:lvl7pPr marL="3200400" lvl="6" indent="-279400">
              <a:spcBef>
                <a:spcPts val="0"/>
              </a:spcBef>
              <a:spcAft>
                <a:spcPts val="0"/>
              </a:spcAft>
              <a:buSzPts val="800"/>
              <a:buFont typeface="Lexend SemiBold"/>
              <a:buChar char="●"/>
              <a:defRPr sz="800">
                <a:latin typeface="Lexend SemiBold"/>
                <a:ea typeface="Lexend SemiBold"/>
                <a:cs typeface="Lexend SemiBold"/>
                <a:sym typeface="Lexend SemiBold"/>
              </a:defRPr>
            </a:lvl7pPr>
            <a:lvl8pPr marL="3657600" lvl="7" indent="-279400">
              <a:spcBef>
                <a:spcPts val="0"/>
              </a:spcBef>
              <a:spcAft>
                <a:spcPts val="0"/>
              </a:spcAft>
              <a:buSzPts val="800"/>
              <a:buFont typeface="Lexend SemiBold"/>
              <a:buChar char="○"/>
              <a:defRPr sz="800">
                <a:latin typeface="Lexend SemiBold"/>
                <a:ea typeface="Lexend SemiBold"/>
                <a:cs typeface="Lexend SemiBold"/>
                <a:sym typeface="Lexend SemiBold"/>
              </a:defRPr>
            </a:lvl8pPr>
            <a:lvl9pPr marL="4114800" lvl="8" indent="-2794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a:endParaRPr/>
          </a:p>
        </p:txBody>
      </p:sp>
      <p:sp>
        <p:nvSpPr>
          <p:cNvPr id="840" name="Google Shape;840;p90"/>
          <p:cNvSpPr txBox="1">
            <a:spLocks noGrp="1"/>
          </p:cNvSpPr>
          <p:nvPr>
            <p:ph type="body" idx="4"/>
          </p:nvPr>
        </p:nvSpPr>
        <p:spPr>
          <a:xfrm>
            <a:off x="1890825" y="3446750"/>
            <a:ext cx="1186200" cy="8235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marL="914400" lvl="1"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marL="1371600" lvl="2"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marL="1828800" lvl="3"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marL="2286000" lvl="4"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marL="2743200" lvl="5"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marL="3200400" lvl="6"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marL="3657600" lvl="7"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marL="4114800" lvl="8"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a:endParaRPr/>
          </a:p>
        </p:txBody>
      </p:sp>
      <p:sp>
        <p:nvSpPr>
          <p:cNvPr id="841" name="Google Shape;841;p90"/>
          <p:cNvSpPr>
            <a:spLocks noGrp="1"/>
          </p:cNvSpPr>
          <p:nvPr>
            <p:ph type="pic" idx="5"/>
          </p:nvPr>
        </p:nvSpPr>
        <p:spPr>
          <a:xfrm>
            <a:off x="1890828" y="2891499"/>
            <a:ext cx="277800" cy="277800"/>
          </a:xfrm>
          <a:prstGeom prst="rect">
            <a:avLst/>
          </a:prstGeom>
          <a:noFill/>
          <a:ln>
            <a:noFill/>
          </a:ln>
        </p:spPr>
      </p:sp>
      <p:sp>
        <p:nvSpPr>
          <p:cNvPr id="842" name="Google Shape;842;p90"/>
          <p:cNvSpPr txBox="1">
            <a:spLocks noGrp="1"/>
          </p:cNvSpPr>
          <p:nvPr>
            <p:ph type="subTitle" idx="6"/>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43" name="Google Shape;843;p90"/>
          <p:cNvSpPr txBox="1">
            <a:spLocks noGrp="1"/>
          </p:cNvSpPr>
          <p:nvPr>
            <p:ph type="body" idx="7"/>
          </p:nvPr>
        </p:nvSpPr>
        <p:spPr>
          <a:xfrm>
            <a:off x="5901025" y="2091050"/>
            <a:ext cx="27621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44" name="Google Shape;844;p90"/>
          <p:cNvSpPr txBox="1">
            <a:spLocks noGrp="1"/>
          </p:cNvSpPr>
          <p:nvPr>
            <p:ph type="body" idx="8"/>
          </p:nvPr>
        </p:nvSpPr>
        <p:spPr>
          <a:xfrm>
            <a:off x="5908675" y="3140275"/>
            <a:ext cx="27123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Highlights - Collaboration">
  <p:cSld name="CUSTOM_13_1">
    <p:spTree>
      <p:nvGrpSpPr>
        <p:cNvPr id="1" name="Shape 845"/>
        <p:cNvGrpSpPr/>
        <p:nvPr/>
      </p:nvGrpSpPr>
      <p:grpSpPr>
        <a:xfrm>
          <a:off x="0" y="0"/>
          <a:ext cx="0" cy="0"/>
          <a:chOff x="0" y="0"/>
          <a:chExt cx="0" cy="0"/>
        </a:xfrm>
      </p:grpSpPr>
      <p:sp>
        <p:nvSpPr>
          <p:cNvPr id="846" name="Google Shape;846;p91"/>
          <p:cNvSpPr>
            <a:spLocks noGrp="1"/>
          </p:cNvSpPr>
          <p:nvPr>
            <p:ph type="pic" idx="2"/>
          </p:nvPr>
        </p:nvSpPr>
        <p:spPr>
          <a:xfrm>
            <a:off x="2876100" y="1977650"/>
            <a:ext cx="1307100" cy="1956600"/>
          </a:xfrm>
          <a:prstGeom prst="rect">
            <a:avLst/>
          </a:prstGeom>
          <a:noFill/>
          <a:ln>
            <a:noFill/>
          </a:ln>
        </p:spPr>
      </p:sp>
      <p:sp>
        <p:nvSpPr>
          <p:cNvPr id="847" name="Google Shape;847;p9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48" name="Google Shape;848;p91"/>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9" name="Google Shape;849;p91"/>
          <p:cNvSpPr>
            <a:spLocks noGrp="1"/>
          </p:cNvSpPr>
          <p:nvPr>
            <p:ph type="pic" idx="3"/>
          </p:nvPr>
        </p:nvSpPr>
        <p:spPr>
          <a:xfrm>
            <a:off x="1890828" y="2891499"/>
            <a:ext cx="277800" cy="277800"/>
          </a:xfrm>
          <a:prstGeom prst="rect">
            <a:avLst/>
          </a:prstGeom>
          <a:noFill/>
          <a:ln>
            <a:noFill/>
          </a:ln>
        </p:spPr>
      </p:sp>
      <p:sp>
        <p:nvSpPr>
          <p:cNvPr id="850" name="Google Shape;850;p91"/>
          <p:cNvSpPr txBox="1">
            <a:spLocks noGrp="1"/>
          </p:cNvSpPr>
          <p:nvPr>
            <p:ph type="subTitle" idx="4"/>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1" name="Google Shape;851;p91"/>
          <p:cNvSpPr txBox="1">
            <a:spLocks noGrp="1"/>
          </p:cNvSpPr>
          <p:nvPr>
            <p:ph type="body" idx="5"/>
          </p:nvPr>
        </p:nvSpPr>
        <p:spPr>
          <a:xfrm>
            <a:off x="5901025" y="2091050"/>
            <a:ext cx="24588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2" name="Google Shape;852;p91"/>
          <p:cNvSpPr txBox="1">
            <a:spLocks noGrp="1"/>
          </p:cNvSpPr>
          <p:nvPr>
            <p:ph type="body" idx="6"/>
          </p:nvPr>
        </p:nvSpPr>
        <p:spPr>
          <a:xfrm>
            <a:off x="5908675"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43" name="Google Shape;43;p1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Highlights - HitGub Integration">
  <p:cSld name="CUSTOM_13_1_1">
    <p:spTree>
      <p:nvGrpSpPr>
        <p:cNvPr id="1" name="Shape 853"/>
        <p:cNvGrpSpPr/>
        <p:nvPr/>
      </p:nvGrpSpPr>
      <p:grpSpPr>
        <a:xfrm>
          <a:off x="0" y="0"/>
          <a:ext cx="0" cy="0"/>
          <a:chOff x="0" y="0"/>
          <a:chExt cx="0" cy="0"/>
        </a:xfrm>
      </p:grpSpPr>
      <p:sp>
        <p:nvSpPr>
          <p:cNvPr id="854" name="Google Shape;854;p92"/>
          <p:cNvSpPr>
            <a:spLocks noGrp="1"/>
          </p:cNvSpPr>
          <p:nvPr>
            <p:ph type="pic" idx="2"/>
          </p:nvPr>
        </p:nvSpPr>
        <p:spPr>
          <a:xfrm>
            <a:off x="4960075" y="1977650"/>
            <a:ext cx="1307100" cy="1956600"/>
          </a:xfrm>
          <a:prstGeom prst="rect">
            <a:avLst/>
          </a:prstGeom>
          <a:noFill/>
          <a:ln>
            <a:noFill/>
          </a:ln>
        </p:spPr>
      </p:sp>
      <p:sp>
        <p:nvSpPr>
          <p:cNvPr id="855" name="Google Shape;855;p92"/>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56" name="Google Shape;856;p92"/>
          <p:cNvSpPr>
            <a:spLocks noGrp="1"/>
          </p:cNvSpPr>
          <p:nvPr>
            <p:ph type="pic" idx="3"/>
          </p:nvPr>
        </p:nvSpPr>
        <p:spPr>
          <a:xfrm>
            <a:off x="6068328" y="2891499"/>
            <a:ext cx="277800" cy="277800"/>
          </a:xfrm>
          <a:prstGeom prst="rect">
            <a:avLst/>
          </a:prstGeom>
          <a:noFill/>
          <a:ln>
            <a:noFill/>
          </a:ln>
        </p:spPr>
      </p:sp>
      <p:sp>
        <p:nvSpPr>
          <p:cNvPr id="857" name="Google Shape;857;p92"/>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8" name="Google Shape;858;p92"/>
          <p:cNvSpPr txBox="1">
            <a:spLocks noGrp="1"/>
          </p:cNvSpPr>
          <p:nvPr>
            <p:ph type="body" idx="5"/>
          </p:nvPr>
        </p:nvSpPr>
        <p:spPr>
          <a:xfrm>
            <a:off x="676500" y="2091050"/>
            <a:ext cx="27426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9" name="Google Shape;859;p92"/>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60" name="Google Shape;860;p92"/>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Highlights - Event Tracking">
  <p:cSld name="CUSTOM_13_1_1_1">
    <p:spTree>
      <p:nvGrpSpPr>
        <p:cNvPr id="1" name="Shape 861"/>
        <p:cNvGrpSpPr/>
        <p:nvPr/>
      </p:nvGrpSpPr>
      <p:grpSpPr>
        <a:xfrm>
          <a:off x="0" y="0"/>
          <a:ext cx="0" cy="0"/>
          <a:chOff x="0" y="0"/>
          <a:chExt cx="0" cy="0"/>
        </a:xfrm>
      </p:grpSpPr>
      <p:sp>
        <p:nvSpPr>
          <p:cNvPr id="862" name="Google Shape;862;p93"/>
          <p:cNvSpPr>
            <a:spLocks noGrp="1"/>
          </p:cNvSpPr>
          <p:nvPr>
            <p:ph type="pic" idx="2"/>
          </p:nvPr>
        </p:nvSpPr>
        <p:spPr>
          <a:xfrm>
            <a:off x="7053750" y="1977650"/>
            <a:ext cx="1307100" cy="1956600"/>
          </a:xfrm>
          <a:prstGeom prst="rect">
            <a:avLst/>
          </a:prstGeom>
          <a:noFill/>
          <a:ln>
            <a:noFill/>
          </a:ln>
        </p:spPr>
      </p:sp>
      <p:sp>
        <p:nvSpPr>
          <p:cNvPr id="863" name="Google Shape;863;p9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64" name="Google Shape;864;p93"/>
          <p:cNvSpPr txBox="1">
            <a:spLocks noGrp="1"/>
          </p:cNvSpPr>
          <p:nvPr>
            <p:ph type="title"/>
          </p:nvPr>
        </p:nvSpPr>
        <p:spPr>
          <a:xfrm>
            <a:off x="661576" y="424275"/>
            <a:ext cx="78558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5" name="Google Shape;865;p93"/>
          <p:cNvSpPr>
            <a:spLocks noGrp="1"/>
          </p:cNvSpPr>
          <p:nvPr>
            <p:ph type="pic" idx="3"/>
          </p:nvPr>
        </p:nvSpPr>
        <p:spPr>
          <a:xfrm>
            <a:off x="6068328" y="2891499"/>
            <a:ext cx="277800" cy="277800"/>
          </a:xfrm>
          <a:prstGeom prst="rect">
            <a:avLst/>
          </a:prstGeom>
          <a:noFill/>
          <a:ln>
            <a:noFill/>
          </a:ln>
        </p:spPr>
      </p:sp>
      <p:sp>
        <p:nvSpPr>
          <p:cNvPr id="866" name="Google Shape;866;p93"/>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67" name="Google Shape;867;p93"/>
          <p:cNvSpPr txBox="1">
            <a:spLocks noGrp="1"/>
          </p:cNvSpPr>
          <p:nvPr>
            <p:ph type="body" idx="5"/>
          </p:nvPr>
        </p:nvSpPr>
        <p:spPr>
          <a:xfrm>
            <a:off x="676500" y="2091050"/>
            <a:ext cx="26775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68" name="Google Shape;868;p93"/>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ppendix - Risks">
  <p:cSld name="CUSTOM_14">
    <p:spTree>
      <p:nvGrpSpPr>
        <p:cNvPr id="1" name="Shape 869"/>
        <p:cNvGrpSpPr/>
        <p:nvPr/>
      </p:nvGrpSpPr>
      <p:grpSpPr>
        <a:xfrm>
          <a:off x="0" y="0"/>
          <a:ext cx="0" cy="0"/>
          <a:chOff x="0" y="0"/>
          <a:chExt cx="0" cy="0"/>
        </a:xfrm>
      </p:grpSpPr>
      <p:sp>
        <p:nvSpPr>
          <p:cNvPr id="870" name="Google Shape;870;p94"/>
          <p:cNvSpPr>
            <a:spLocks noGrp="1"/>
          </p:cNvSpPr>
          <p:nvPr>
            <p:ph type="pic" idx="2"/>
          </p:nvPr>
        </p:nvSpPr>
        <p:spPr>
          <a:xfrm>
            <a:off x="5215175" y="0"/>
            <a:ext cx="3928800" cy="5143500"/>
          </a:xfrm>
          <a:prstGeom prst="rect">
            <a:avLst/>
          </a:prstGeom>
          <a:noFill/>
          <a:ln>
            <a:noFill/>
          </a:ln>
        </p:spPr>
      </p:sp>
      <p:sp>
        <p:nvSpPr>
          <p:cNvPr id="871" name="Google Shape;871;p94"/>
          <p:cNvSpPr txBox="1">
            <a:spLocks noGrp="1"/>
          </p:cNvSpPr>
          <p:nvPr>
            <p:ph type="body" idx="1"/>
          </p:nvPr>
        </p:nvSpPr>
        <p:spPr>
          <a:xfrm>
            <a:off x="687900" y="292725"/>
            <a:ext cx="3755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2" name="Google Shape;872;p94"/>
          <p:cNvSpPr txBox="1">
            <a:spLocks noGrp="1"/>
          </p:cNvSpPr>
          <p:nvPr>
            <p:ph type="subTitle" idx="3"/>
          </p:nvPr>
        </p:nvSpPr>
        <p:spPr>
          <a:xfrm>
            <a:off x="689235" y="531804"/>
            <a:ext cx="3754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73" name="Google Shape;873;p94"/>
          <p:cNvSpPr txBox="1">
            <a:spLocks noGrp="1"/>
          </p:cNvSpPr>
          <p:nvPr>
            <p:ph type="body" idx="4"/>
          </p:nvPr>
        </p:nvSpPr>
        <p:spPr>
          <a:xfrm>
            <a:off x="688425" y="941550"/>
            <a:ext cx="3755400" cy="16920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74" name="Google Shape;874;p94"/>
          <p:cNvSpPr txBox="1">
            <a:spLocks noGrp="1"/>
          </p:cNvSpPr>
          <p:nvPr>
            <p:ph type="body" idx="5"/>
          </p:nvPr>
        </p:nvSpPr>
        <p:spPr>
          <a:xfrm>
            <a:off x="1129400" y="2768850"/>
            <a:ext cx="3314400" cy="1692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Next Steps">
  <p:cSld name="CUSTOM_16">
    <p:bg>
      <p:bgPr>
        <a:solidFill>
          <a:schemeClr val="accent3"/>
        </a:solidFill>
        <a:effectLst/>
      </p:bgPr>
    </p:bg>
    <p:spTree>
      <p:nvGrpSpPr>
        <p:cNvPr id="1" name="Shape 875"/>
        <p:cNvGrpSpPr/>
        <p:nvPr/>
      </p:nvGrpSpPr>
      <p:grpSpPr>
        <a:xfrm>
          <a:off x="0" y="0"/>
          <a:ext cx="0" cy="0"/>
          <a:chOff x="0" y="0"/>
          <a:chExt cx="0" cy="0"/>
        </a:xfrm>
      </p:grpSpPr>
      <p:sp>
        <p:nvSpPr>
          <p:cNvPr id="876" name="Google Shape;876;p9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7" name="Google Shape;877;p95"/>
          <p:cNvSpPr txBox="1">
            <a:spLocks noGrp="1"/>
          </p:cNvSpPr>
          <p:nvPr>
            <p:ph type="title"/>
          </p:nvPr>
        </p:nvSpPr>
        <p:spPr>
          <a:xfrm>
            <a:off x="646035"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8" name="Google Shape;878;p95"/>
          <p:cNvSpPr txBox="1">
            <a:spLocks noGrp="1"/>
          </p:cNvSpPr>
          <p:nvPr>
            <p:ph type="body" idx="2"/>
          </p:nvPr>
        </p:nvSpPr>
        <p:spPr>
          <a:xfrm>
            <a:off x="688425" y="1433475"/>
            <a:ext cx="2867400" cy="1677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79" name="Google Shape;879;p95"/>
          <p:cNvSpPr txBox="1">
            <a:spLocks noGrp="1"/>
          </p:cNvSpPr>
          <p:nvPr>
            <p:ph type="body" idx="3"/>
          </p:nvPr>
        </p:nvSpPr>
        <p:spPr>
          <a:xfrm>
            <a:off x="4724950" y="3620575"/>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0" name="Google Shape;880;p95"/>
          <p:cNvSpPr txBox="1">
            <a:spLocks noGrp="1"/>
          </p:cNvSpPr>
          <p:nvPr>
            <p:ph type="body" idx="4"/>
          </p:nvPr>
        </p:nvSpPr>
        <p:spPr>
          <a:xfrm>
            <a:off x="4724950" y="2596937"/>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1" name="Google Shape;881;p95"/>
          <p:cNvSpPr txBox="1">
            <a:spLocks noGrp="1"/>
          </p:cNvSpPr>
          <p:nvPr>
            <p:ph type="body" idx="5"/>
          </p:nvPr>
        </p:nvSpPr>
        <p:spPr>
          <a:xfrm>
            <a:off x="4724950" y="1567600"/>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Q&amp;A">
  <p:cSld name="CUSTOM_17">
    <p:bg>
      <p:bgPr>
        <a:solidFill>
          <a:schemeClr val="accent3"/>
        </a:solidFill>
        <a:effectLst/>
      </p:bgPr>
    </p:bg>
    <p:spTree>
      <p:nvGrpSpPr>
        <p:cNvPr id="1" name="Shape 882"/>
        <p:cNvGrpSpPr/>
        <p:nvPr/>
      </p:nvGrpSpPr>
      <p:grpSpPr>
        <a:xfrm>
          <a:off x="0" y="0"/>
          <a:ext cx="0" cy="0"/>
          <a:chOff x="0" y="0"/>
          <a:chExt cx="0" cy="0"/>
        </a:xfrm>
      </p:grpSpPr>
      <p:sp>
        <p:nvSpPr>
          <p:cNvPr id="883" name="Google Shape;883;p96"/>
          <p:cNvSpPr txBox="1">
            <a:spLocks noGrp="1"/>
          </p:cNvSpPr>
          <p:nvPr>
            <p:ph type="title"/>
          </p:nvPr>
        </p:nvSpPr>
        <p:spPr>
          <a:xfrm>
            <a:off x="667650" y="230375"/>
            <a:ext cx="7692300" cy="256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4" name="Google Shape;884;p96"/>
          <p:cNvSpPr txBox="1">
            <a:spLocks noGrp="1"/>
          </p:cNvSpPr>
          <p:nvPr>
            <p:ph type="title" idx="2"/>
          </p:nvPr>
        </p:nvSpPr>
        <p:spPr>
          <a:xfrm>
            <a:off x="667650" y="3872300"/>
            <a:ext cx="7692300" cy="97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hank You">
  <p:cSld name="CUSTOM_18">
    <p:bg>
      <p:bgPr>
        <a:solidFill>
          <a:schemeClr val="accent3"/>
        </a:solidFill>
        <a:effectLst/>
      </p:bgPr>
    </p:bg>
    <p:spTree>
      <p:nvGrpSpPr>
        <p:cNvPr id="1" name="Shape 885"/>
        <p:cNvGrpSpPr/>
        <p:nvPr/>
      </p:nvGrpSpPr>
      <p:grpSpPr>
        <a:xfrm>
          <a:off x="0" y="0"/>
          <a:ext cx="0" cy="0"/>
          <a:chOff x="0" y="0"/>
          <a:chExt cx="0" cy="0"/>
        </a:xfrm>
      </p:grpSpPr>
      <p:sp>
        <p:nvSpPr>
          <p:cNvPr id="886" name="Google Shape;886;p97"/>
          <p:cNvSpPr>
            <a:spLocks noGrp="1"/>
          </p:cNvSpPr>
          <p:nvPr>
            <p:ph type="pic" idx="2"/>
          </p:nvPr>
        </p:nvSpPr>
        <p:spPr>
          <a:xfrm>
            <a:off x="4700175" y="0"/>
            <a:ext cx="4443900" cy="2991000"/>
          </a:xfrm>
          <a:prstGeom prst="rect">
            <a:avLst/>
          </a:prstGeom>
          <a:noFill/>
          <a:ln>
            <a:noFill/>
          </a:ln>
        </p:spPr>
      </p:sp>
      <p:sp>
        <p:nvSpPr>
          <p:cNvPr id="887" name="Google Shape;887;p97"/>
          <p:cNvSpPr txBox="1">
            <a:spLocks noGrp="1"/>
          </p:cNvSpPr>
          <p:nvPr>
            <p:ph type="title"/>
          </p:nvPr>
        </p:nvSpPr>
        <p:spPr>
          <a:xfrm>
            <a:off x="407350" y="3366041"/>
            <a:ext cx="8270100" cy="147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cxnSp>
        <p:nvCxnSpPr>
          <p:cNvPr id="888" name="Google Shape;888;p97"/>
          <p:cNvCxnSpPr/>
          <p:nvPr/>
        </p:nvCxnSpPr>
        <p:spPr>
          <a:xfrm>
            <a:off x="-3150" y="677850"/>
            <a:ext cx="5232300" cy="0"/>
          </a:xfrm>
          <a:prstGeom prst="straightConnector1">
            <a:avLst/>
          </a:prstGeom>
          <a:noFill/>
          <a:ln w="28575" cap="flat" cmpd="sng">
            <a:solidFill>
              <a:schemeClr val="accent1"/>
            </a:solidFill>
            <a:prstDash val="dot"/>
            <a:round/>
            <a:headEnd type="none" w="med" len="med"/>
            <a:tailEnd type="none" w="med" len="med"/>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1">
  <p:cSld name="CUSTOM_19">
    <p:bg>
      <p:bgPr>
        <a:solidFill>
          <a:schemeClr val="accent3"/>
        </a:solidFill>
        <a:effectLst/>
      </p:bgPr>
    </p:bg>
    <p:spTree>
      <p:nvGrpSpPr>
        <p:cNvPr id="1" name="Shape 889"/>
        <p:cNvGrpSpPr/>
        <p:nvPr/>
      </p:nvGrpSpPr>
      <p:grpSpPr>
        <a:xfrm>
          <a:off x="0" y="0"/>
          <a:ext cx="0" cy="0"/>
          <a:chOff x="0" y="0"/>
          <a:chExt cx="0" cy="0"/>
        </a:xfrm>
      </p:grpSpPr>
      <p:sp>
        <p:nvSpPr>
          <p:cNvPr id="890" name="Google Shape;890;p98"/>
          <p:cNvSpPr>
            <a:spLocks noGrp="1"/>
          </p:cNvSpPr>
          <p:nvPr>
            <p:ph type="pic" idx="2"/>
          </p:nvPr>
        </p:nvSpPr>
        <p:spPr>
          <a:xfrm>
            <a:off x="871075" y="517125"/>
            <a:ext cx="1905900" cy="4070700"/>
          </a:xfrm>
          <a:prstGeom prst="roundRect">
            <a:avLst>
              <a:gd name="adj" fmla="val 11144"/>
            </a:avLst>
          </a:prstGeom>
          <a:noFill/>
          <a:ln>
            <a:noFill/>
          </a:ln>
        </p:spPr>
      </p:sp>
      <p:sp>
        <p:nvSpPr>
          <p:cNvPr id="891" name="Google Shape;891;p98"/>
          <p:cNvSpPr>
            <a:spLocks noGrp="1"/>
          </p:cNvSpPr>
          <p:nvPr>
            <p:ph type="pic" idx="3"/>
          </p:nvPr>
        </p:nvSpPr>
        <p:spPr>
          <a:xfrm>
            <a:off x="3628675" y="517125"/>
            <a:ext cx="1905900" cy="4070700"/>
          </a:xfrm>
          <a:prstGeom prst="roundRect">
            <a:avLst>
              <a:gd name="adj" fmla="val 11144"/>
            </a:avLst>
          </a:prstGeom>
          <a:noFill/>
          <a:ln>
            <a:noFill/>
          </a:ln>
        </p:spPr>
      </p:sp>
      <p:sp>
        <p:nvSpPr>
          <p:cNvPr id="892" name="Google Shape;892;p98"/>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1 2">
  <p:cSld name="CUSTOM_19_2">
    <p:bg>
      <p:bgPr>
        <a:solidFill>
          <a:schemeClr val="lt2"/>
        </a:solidFill>
        <a:effectLst/>
      </p:bgPr>
    </p:bg>
    <p:spTree>
      <p:nvGrpSpPr>
        <p:cNvPr id="1" name="Shape 893"/>
        <p:cNvGrpSpPr/>
        <p:nvPr/>
      </p:nvGrpSpPr>
      <p:grpSpPr>
        <a:xfrm>
          <a:off x="0" y="0"/>
          <a:ext cx="0" cy="0"/>
          <a:chOff x="0" y="0"/>
          <a:chExt cx="0" cy="0"/>
        </a:xfrm>
      </p:grpSpPr>
      <p:sp>
        <p:nvSpPr>
          <p:cNvPr id="894" name="Google Shape;894;p99"/>
          <p:cNvSpPr>
            <a:spLocks noGrp="1"/>
          </p:cNvSpPr>
          <p:nvPr>
            <p:ph type="pic" idx="2"/>
          </p:nvPr>
        </p:nvSpPr>
        <p:spPr>
          <a:xfrm>
            <a:off x="871075" y="517125"/>
            <a:ext cx="1905900" cy="4070700"/>
          </a:xfrm>
          <a:prstGeom prst="roundRect">
            <a:avLst>
              <a:gd name="adj" fmla="val 11144"/>
            </a:avLst>
          </a:prstGeom>
          <a:noFill/>
          <a:ln>
            <a:noFill/>
          </a:ln>
        </p:spPr>
      </p:sp>
      <p:sp>
        <p:nvSpPr>
          <p:cNvPr id="895" name="Google Shape;895;p99"/>
          <p:cNvSpPr>
            <a:spLocks noGrp="1"/>
          </p:cNvSpPr>
          <p:nvPr>
            <p:ph type="pic" idx="3"/>
          </p:nvPr>
        </p:nvSpPr>
        <p:spPr>
          <a:xfrm>
            <a:off x="3628675" y="517125"/>
            <a:ext cx="1905900" cy="4070700"/>
          </a:xfrm>
          <a:prstGeom prst="roundRect">
            <a:avLst>
              <a:gd name="adj" fmla="val 11144"/>
            </a:avLst>
          </a:prstGeom>
          <a:noFill/>
          <a:ln>
            <a:noFill/>
          </a:ln>
        </p:spPr>
      </p:sp>
      <p:sp>
        <p:nvSpPr>
          <p:cNvPr id="896" name="Google Shape;896;p99"/>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ustom Layout 1 1">
  <p:cSld name="CUSTOM_19_1">
    <p:bg>
      <p:bgPr>
        <a:solidFill>
          <a:schemeClr val="accent4"/>
        </a:solidFill>
        <a:effectLst/>
      </p:bgPr>
    </p:bg>
    <p:spTree>
      <p:nvGrpSpPr>
        <p:cNvPr id="1" name="Shape 897"/>
        <p:cNvGrpSpPr/>
        <p:nvPr/>
      </p:nvGrpSpPr>
      <p:grpSpPr>
        <a:xfrm>
          <a:off x="0" y="0"/>
          <a:ext cx="0" cy="0"/>
          <a:chOff x="0" y="0"/>
          <a:chExt cx="0" cy="0"/>
        </a:xfrm>
      </p:grpSpPr>
      <p:sp>
        <p:nvSpPr>
          <p:cNvPr id="898" name="Google Shape;898;p100"/>
          <p:cNvSpPr/>
          <p:nvPr/>
        </p:nvSpPr>
        <p:spPr>
          <a:xfrm rot="-5400000">
            <a:off x="3536425" y="-458475"/>
            <a:ext cx="5185800" cy="6064800"/>
          </a:xfrm>
          <a:prstGeom prst="round2SameRect">
            <a:avLst>
              <a:gd name="adj1" fmla="val 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0"/>
          <p:cNvSpPr/>
          <p:nvPr/>
        </p:nvSpPr>
        <p:spPr>
          <a:xfrm rot="-5400000">
            <a:off x="-1042850" y="1013775"/>
            <a:ext cx="5178300" cy="3112800"/>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0"/>
          <p:cNvSpPr>
            <a:spLocks noGrp="1"/>
          </p:cNvSpPr>
          <p:nvPr>
            <p:ph type="pic" idx="2"/>
          </p:nvPr>
        </p:nvSpPr>
        <p:spPr>
          <a:xfrm>
            <a:off x="777750" y="938695"/>
            <a:ext cx="1598400" cy="3413100"/>
          </a:xfrm>
          <a:prstGeom prst="roundRect">
            <a:avLst>
              <a:gd name="adj" fmla="val 11038"/>
            </a:avLst>
          </a:prstGeom>
          <a:noFill/>
          <a:ln>
            <a:noFill/>
          </a:ln>
        </p:spPr>
      </p:sp>
      <p:sp>
        <p:nvSpPr>
          <p:cNvPr id="901" name="Google Shape;901;p100"/>
          <p:cNvSpPr>
            <a:spLocks noGrp="1"/>
          </p:cNvSpPr>
          <p:nvPr>
            <p:ph type="pic" idx="3"/>
          </p:nvPr>
        </p:nvSpPr>
        <p:spPr>
          <a:xfrm>
            <a:off x="4115400" y="921995"/>
            <a:ext cx="4127700" cy="23334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2">
  <p:cSld name="CUSTOM_20">
    <p:bg>
      <p:bgPr>
        <a:solidFill>
          <a:schemeClr val="lt2"/>
        </a:solidFill>
        <a:effectLst/>
      </p:bgPr>
    </p:bg>
    <p:spTree>
      <p:nvGrpSpPr>
        <p:cNvPr id="1" name="Shape 902"/>
        <p:cNvGrpSpPr/>
        <p:nvPr/>
      </p:nvGrpSpPr>
      <p:grpSpPr>
        <a:xfrm>
          <a:off x="0" y="0"/>
          <a:ext cx="0" cy="0"/>
          <a:chOff x="0" y="0"/>
          <a:chExt cx="0" cy="0"/>
        </a:xfrm>
      </p:grpSpPr>
      <p:sp>
        <p:nvSpPr>
          <p:cNvPr id="903" name="Google Shape;903;p101"/>
          <p:cNvSpPr>
            <a:spLocks noGrp="1"/>
          </p:cNvSpPr>
          <p:nvPr>
            <p:ph type="pic" idx="2"/>
          </p:nvPr>
        </p:nvSpPr>
        <p:spPr>
          <a:xfrm>
            <a:off x="936975" y="869000"/>
            <a:ext cx="1607400" cy="3413100"/>
          </a:xfrm>
          <a:prstGeom prst="roundRect">
            <a:avLst>
              <a:gd name="adj" fmla="val 11038"/>
            </a:avLst>
          </a:prstGeom>
          <a:noFill/>
          <a:ln>
            <a:noFill/>
          </a:ln>
        </p:spPr>
      </p:sp>
      <p:sp>
        <p:nvSpPr>
          <p:cNvPr id="904" name="Google Shape;904;p101"/>
          <p:cNvSpPr>
            <a:spLocks noGrp="1"/>
          </p:cNvSpPr>
          <p:nvPr>
            <p:ph type="pic" idx="3"/>
          </p:nvPr>
        </p:nvSpPr>
        <p:spPr>
          <a:xfrm>
            <a:off x="3514600" y="869000"/>
            <a:ext cx="4798800" cy="3413100"/>
          </a:xfrm>
          <a:prstGeom prst="roundRect">
            <a:avLst>
              <a:gd name="adj" fmla="val 4639"/>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theme" Target="../theme/theme2.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3325"/>
            <a:ext cx="8520600" cy="19290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a:endParaRPr/>
          </a:p>
        </p:txBody>
      </p:sp>
      <p:sp>
        <p:nvSpPr>
          <p:cNvPr id="7" name="Google Shape;7;p1"/>
          <p:cNvSpPr txBox="1">
            <a:spLocks noGrp="1"/>
          </p:cNvSpPr>
          <p:nvPr>
            <p:ph type="sldNum" idx="12"/>
          </p:nvPr>
        </p:nvSpPr>
        <p:spPr>
          <a:xfrm>
            <a:off x="131793" y="17528"/>
            <a:ext cx="548700" cy="323100"/>
          </a:xfrm>
          <a:prstGeom prst="rect">
            <a:avLst/>
          </a:prstGeom>
          <a:noFill/>
          <a:ln>
            <a:noFill/>
          </a:ln>
        </p:spPr>
        <p:txBody>
          <a:bodyPr spcFirstLastPara="1" wrap="square" lIns="91425" tIns="91425" rIns="91425" bIns="91425" anchor="ctr" anchorCtr="0">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8" name="Google Shape;8;p1"/>
          <p:cNvSpPr txBox="1">
            <a:spLocks noGrp="1"/>
          </p:cNvSpPr>
          <p:nvPr>
            <p:ph type="body" idx="1"/>
          </p:nvPr>
        </p:nvSpPr>
        <p:spPr>
          <a:xfrm>
            <a:off x="311700" y="3033075"/>
            <a:ext cx="8520600" cy="1817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marL="914400" lvl="1"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marL="1371600" lvl="2"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marL="1828800" lvl="3"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marL="2286000" lvl="4"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marL="2743200" lvl="5"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marL="3200400" lvl="6"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marL="3657600" lvl="7"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marL="4114800" lvl="8"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71"/>
        <p:cNvGrpSpPr/>
        <p:nvPr/>
      </p:nvGrpSpPr>
      <p:grpSpPr>
        <a:xfrm>
          <a:off x="0" y="0"/>
          <a:ext cx="0" cy="0"/>
          <a:chOff x="0" y="0"/>
          <a:chExt cx="0" cy="0"/>
        </a:xfrm>
      </p:grpSpPr>
      <p:sp>
        <p:nvSpPr>
          <p:cNvPr id="572" name="Google Shape;572;p51"/>
          <p:cNvSpPr txBox="1">
            <a:spLocks noGrp="1"/>
          </p:cNvSpPr>
          <p:nvPr>
            <p:ph type="sldNum" idx="12"/>
          </p:nvPr>
        </p:nvSpPr>
        <p:spPr>
          <a:xfrm>
            <a:off x="8359800" y="4851000"/>
            <a:ext cx="261300" cy="292500"/>
          </a:xfrm>
          <a:prstGeom prst="rect">
            <a:avLst/>
          </a:prstGeom>
          <a:solidFill>
            <a:schemeClr val="accent3"/>
          </a:solidFill>
          <a:ln>
            <a:noFill/>
          </a:ln>
        </p:spPr>
        <p:txBody>
          <a:bodyPr spcFirstLastPara="1" wrap="square" lIns="0" tIns="0" rIns="0" bIns="91425" anchor="ctr" anchorCtr="0">
            <a:noAutofit/>
          </a:bodyPr>
          <a:lstStyle>
            <a:lvl1pPr lvl="0" algn="ctr">
              <a:buNone/>
              <a:defRPr sz="1100">
                <a:solidFill>
                  <a:schemeClr val="accent2"/>
                </a:solidFill>
                <a:latin typeface="Lexend SemiBold"/>
                <a:ea typeface="Lexend SemiBold"/>
                <a:cs typeface="Lexend SemiBold"/>
                <a:sym typeface="Lexend SemiBold"/>
              </a:defRPr>
            </a:lvl1pPr>
            <a:lvl2pPr lvl="1" algn="ctr">
              <a:buNone/>
              <a:defRPr sz="1100">
                <a:solidFill>
                  <a:schemeClr val="accent2"/>
                </a:solidFill>
                <a:latin typeface="Lexend SemiBold"/>
                <a:ea typeface="Lexend SemiBold"/>
                <a:cs typeface="Lexend SemiBold"/>
                <a:sym typeface="Lexend SemiBold"/>
              </a:defRPr>
            </a:lvl2pPr>
            <a:lvl3pPr lvl="2" algn="ctr">
              <a:buNone/>
              <a:defRPr sz="1100">
                <a:solidFill>
                  <a:schemeClr val="accent2"/>
                </a:solidFill>
                <a:latin typeface="Lexend SemiBold"/>
                <a:ea typeface="Lexend SemiBold"/>
                <a:cs typeface="Lexend SemiBold"/>
                <a:sym typeface="Lexend SemiBold"/>
              </a:defRPr>
            </a:lvl3pPr>
            <a:lvl4pPr lvl="3" algn="ctr">
              <a:buNone/>
              <a:defRPr sz="1100">
                <a:solidFill>
                  <a:schemeClr val="accent2"/>
                </a:solidFill>
                <a:latin typeface="Lexend SemiBold"/>
                <a:ea typeface="Lexend SemiBold"/>
                <a:cs typeface="Lexend SemiBold"/>
                <a:sym typeface="Lexend SemiBold"/>
              </a:defRPr>
            </a:lvl4pPr>
            <a:lvl5pPr lvl="4" algn="ctr">
              <a:buNone/>
              <a:defRPr sz="1100">
                <a:solidFill>
                  <a:schemeClr val="accent2"/>
                </a:solidFill>
                <a:latin typeface="Lexend SemiBold"/>
                <a:ea typeface="Lexend SemiBold"/>
                <a:cs typeface="Lexend SemiBold"/>
                <a:sym typeface="Lexend SemiBold"/>
              </a:defRPr>
            </a:lvl5pPr>
            <a:lvl6pPr lvl="5" algn="ctr">
              <a:buNone/>
              <a:defRPr sz="1100">
                <a:solidFill>
                  <a:schemeClr val="accent2"/>
                </a:solidFill>
                <a:latin typeface="Lexend SemiBold"/>
                <a:ea typeface="Lexend SemiBold"/>
                <a:cs typeface="Lexend SemiBold"/>
                <a:sym typeface="Lexend SemiBold"/>
              </a:defRPr>
            </a:lvl6pPr>
            <a:lvl7pPr lvl="6" algn="ctr">
              <a:buNone/>
              <a:defRPr sz="1100">
                <a:solidFill>
                  <a:schemeClr val="accent2"/>
                </a:solidFill>
                <a:latin typeface="Lexend SemiBold"/>
                <a:ea typeface="Lexend SemiBold"/>
                <a:cs typeface="Lexend SemiBold"/>
                <a:sym typeface="Lexend SemiBold"/>
              </a:defRPr>
            </a:lvl7pPr>
            <a:lvl8pPr lvl="7" algn="ctr">
              <a:buNone/>
              <a:defRPr sz="1100">
                <a:solidFill>
                  <a:schemeClr val="accent2"/>
                </a:solidFill>
                <a:latin typeface="Lexend SemiBold"/>
                <a:ea typeface="Lexend SemiBold"/>
                <a:cs typeface="Lexend SemiBold"/>
                <a:sym typeface="Lexend SemiBold"/>
              </a:defRPr>
            </a:lvl8pPr>
            <a:lvl9pPr lvl="8" algn="ctr">
              <a:buNone/>
              <a:defRPr sz="1100">
                <a:solidFill>
                  <a:schemeClr val="accent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
              <a:t>‹#›</a:t>
            </a:fld>
            <a:endParaRPr/>
          </a:p>
        </p:txBody>
      </p:sp>
      <p:sp>
        <p:nvSpPr>
          <p:cNvPr id="573" name="Google Shape;573;p51"/>
          <p:cNvSpPr txBox="1">
            <a:spLocks noGrp="1"/>
          </p:cNvSpPr>
          <p:nvPr>
            <p:ph type="title"/>
          </p:nvPr>
        </p:nvSpPr>
        <p:spPr>
          <a:xfrm>
            <a:off x="163200" y="76200"/>
            <a:ext cx="8457900" cy="94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a:endParaRPr/>
          </a:p>
        </p:txBody>
      </p:sp>
      <p:sp>
        <p:nvSpPr>
          <p:cNvPr id="574" name="Google Shape;574;p51"/>
          <p:cNvSpPr txBox="1">
            <a:spLocks noGrp="1"/>
          </p:cNvSpPr>
          <p:nvPr>
            <p:ph type="body" idx="1"/>
          </p:nvPr>
        </p:nvSpPr>
        <p:spPr>
          <a:xfrm>
            <a:off x="136825" y="2540475"/>
            <a:ext cx="4209300" cy="21417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Prahasit3025/Adventure-Works/" TargetMode="Externa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5"/>
          <p:cNvPicPr preferRelativeResize="0">
            <a:picLocks noGrp="1"/>
          </p:cNvPicPr>
          <p:nvPr>
            <p:ph type="pic" idx="2"/>
          </p:nvPr>
        </p:nvPicPr>
        <p:blipFill rotWithShape="1">
          <a:blip r:embed="rId3">
            <a:alphaModFix/>
          </a:blip>
          <a:srcRect l="7969" r="7961"/>
          <a:stretch/>
        </p:blipFill>
        <p:spPr>
          <a:xfrm>
            <a:off x="168050" y="3051825"/>
            <a:ext cx="3647750" cy="1979200"/>
          </a:xfrm>
          <a:prstGeom prst="rect">
            <a:avLst/>
          </a:prstGeom>
        </p:spPr>
      </p:pic>
      <p:sp>
        <p:nvSpPr>
          <p:cNvPr id="921" name="Google Shape;921;p105"/>
          <p:cNvSpPr txBox="1">
            <a:spLocks noGrp="1"/>
          </p:cNvSpPr>
          <p:nvPr>
            <p:ph type="title" idx="5"/>
          </p:nvPr>
        </p:nvSpPr>
        <p:spPr>
          <a:xfrm>
            <a:off x="67200" y="984150"/>
            <a:ext cx="5990700" cy="15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6280">
                <a:solidFill>
                  <a:srgbClr val="000000"/>
                </a:solidFill>
              </a:rPr>
              <a:t>ADVENTURE</a:t>
            </a:r>
            <a:endParaRPr sz="6280">
              <a:solidFill>
                <a:srgbClr val="000000"/>
              </a:solidFill>
            </a:endParaRPr>
          </a:p>
          <a:p>
            <a:pPr marL="0" lvl="0" indent="0" algn="ctr" rtl="0">
              <a:spcBef>
                <a:spcPts val="0"/>
              </a:spcBef>
              <a:spcAft>
                <a:spcPts val="0"/>
              </a:spcAft>
              <a:buSzPts val="891"/>
              <a:buNone/>
            </a:pPr>
            <a:endParaRPr sz="4480">
              <a:solidFill>
                <a:srgbClr val="000000"/>
              </a:solidFill>
            </a:endParaRPr>
          </a:p>
          <a:p>
            <a:pPr marL="0" lvl="0" indent="0" algn="ctr" rtl="0">
              <a:spcBef>
                <a:spcPts val="0"/>
              </a:spcBef>
              <a:spcAft>
                <a:spcPts val="0"/>
              </a:spcAft>
              <a:buSzPts val="891"/>
              <a:buNone/>
            </a:pPr>
            <a:r>
              <a:rPr lang="en" sz="6280">
                <a:solidFill>
                  <a:srgbClr val="000000"/>
                </a:solidFill>
              </a:rPr>
              <a:t>WORKS CYCLES</a:t>
            </a:r>
            <a:endParaRPr sz="6280">
              <a:solidFill>
                <a:srgbClr val="000000"/>
              </a:solidFill>
            </a:endParaRPr>
          </a:p>
        </p:txBody>
      </p:sp>
      <p:pic>
        <p:nvPicPr>
          <p:cNvPr id="922" name="Google Shape;922;p105" descr="Glass building facade."/>
          <p:cNvPicPr preferRelativeResize="0"/>
          <p:nvPr/>
        </p:nvPicPr>
        <p:blipFill rotWithShape="1">
          <a:blip r:embed="rId4">
            <a:alphaModFix/>
          </a:blip>
          <a:srcRect/>
          <a:stretch/>
        </p:blipFill>
        <p:spPr>
          <a:xfrm>
            <a:off x="6057750" y="658725"/>
            <a:ext cx="3086249" cy="2193724"/>
          </a:xfrm>
          <a:prstGeom prst="rect">
            <a:avLst/>
          </a:prstGeom>
          <a:noFill/>
          <a:ln>
            <a:noFill/>
          </a:ln>
        </p:spPr>
      </p:pic>
      <p:pic>
        <p:nvPicPr>
          <p:cNvPr id="923" name="Google Shape;923;p105"/>
          <p:cNvPicPr preferRelativeResize="0"/>
          <p:nvPr/>
        </p:nvPicPr>
        <p:blipFill>
          <a:blip r:embed="rId5">
            <a:alphaModFix/>
          </a:blip>
          <a:stretch>
            <a:fillRect/>
          </a:stretch>
        </p:blipFill>
        <p:spPr>
          <a:xfrm>
            <a:off x="4775950" y="3150550"/>
            <a:ext cx="4229548" cy="178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4"/>
          <p:cNvSpPr txBox="1">
            <a:spLocks noGrp="1"/>
          </p:cNvSpPr>
          <p:nvPr>
            <p:ph type="title" idx="2"/>
          </p:nvPr>
        </p:nvSpPr>
        <p:spPr>
          <a:xfrm>
            <a:off x="802938" y="1876170"/>
            <a:ext cx="7538100" cy="93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6000">
                <a:solidFill>
                  <a:srgbClr val="000000"/>
                </a:solidFill>
              </a:rPr>
              <a:t>EXCEL  DASHBOARDS</a:t>
            </a:r>
            <a:endParaRPr sz="6000">
              <a:solidFill>
                <a:srgbClr val="000000"/>
              </a:solidFill>
            </a:endParaRPr>
          </a:p>
        </p:txBody>
      </p:sp>
      <p:pic>
        <p:nvPicPr>
          <p:cNvPr id="1022" name="Google Shape;1022;p114"/>
          <p:cNvPicPr preferRelativeResize="0"/>
          <p:nvPr/>
        </p:nvPicPr>
        <p:blipFill>
          <a:blip r:embed="rId3">
            <a:alphaModFix/>
          </a:blip>
          <a:stretch>
            <a:fillRect/>
          </a:stretch>
        </p:blipFill>
        <p:spPr>
          <a:xfrm>
            <a:off x="3761351" y="150200"/>
            <a:ext cx="1749228" cy="1467925"/>
          </a:xfrm>
          <a:prstGeom prst="rect">
            <a:avLst/>
          </a:prstGeom>
          <a:noFill/>
          <a:ln>
            <a:noFill/>
          </a:ln>
        </p:spPr>
      </p:pic>
      <p:pic>
        <p:nvPicPr>
          <p:cNvPr id="1023" name="Google Shape;1023;p114"/>
          <p:cNvPicPr preferRelativeResize="0"/>
          <p:nvPr/>
        </p:nvPicPr>
        <p:blipFill>
          <a:blip r:embed="rId4">
            <a:alphaModFix/>
          </a:blip>
          <a:stretch>
            <a:fillRect/>
          </a:stretch>
        </p:blipFill>
        <p:spPr>
          <a:xfrm>
            <a:off x="4731125" y="2808125"/>
            <a:ext cx="4263150" cy="2206450"/>
          </a:xfrm>
          <a:prstGeom prst="rect">
            <a:avLst/>
          </a:prstGeom>
          <a:noFill/>
          <a:ln>
            <a:noFill/>
          </a:ln>
        </p:spPr>
      </p:pic>
      <p:pic>
        <p:nvPicPr>
          <p:cNvPr id="1024" name="Google Shape;1024;p114"/>
          <p:cNvPicPr preferRelativeResize="0"/>
          <p:nvPr/>
        </p:nvPicPr>
        <p:blipFill>
          <a:blip r:embed="rId5">
            <a:alphaModFix/>
          </a:blip>
          <a:stretch>
            <a:fillRect/>
          </a:stretch>
        </p:blipFill>
        <p:spPr>
          <a:xfrm>
            <a:off x="300325" y="2695675"/>
            <a:ext cx="3175749" cy="2318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15"/>
          <p:cNvPicPr preferRelativeResize="0"/>
          <p:nvPr/>
        </p:nvPicPr>
        <p:blipFill>
          <a:blip r:embed="rId3">
            <a:alphaModFix/>
          </a:blip>
          <a:stretch>
            <a:fillRect/>
          </a:stretch>
        </p:blipFill>
        <p:spPr>
          <a:xfrm>
            <a:off x="0" y="565225"/>
            <a:ext cx="9143999" cy="4523926"/>
          </a:xfrm>
          <a:prstGeom prst="rect">
            <a:avLst/>
          </a:prstGeom>
          <a:noFill/>
          <a:ln>
            <a:noFill/>
          </a:ln>
        </p:spPr>
      </p:pic>
      <p:sp>
        <p:nvSpPr>
          <p:cNvPr id="1030" name="Google Shape;1030;p115"/>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4A86E8"/>
                </a:solidFill>
                <a:latin typeface="Spectral"/>
                <a:ea typeface="Spectral"/>
                <a:cs typeface="Spectral"/>
                <a:sym typeface="Spectral"/>
              </a:rPr>
              <a:t>DASHBOARD 1</a:t>
            </a:r>
            <a:endParaRPr sz="2200" b="1">
              <a:solidFill>
                <a:srgbClr val="4A86E8"/>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116"/>
          <p:cNvPicPr preferRelativeResize="0"/>
          <p:nvPr/>
        </p:nvPicPr>
        <p:blipFill>
          <a:blip r:embed="rId3">
            <a:alphaModFix/>
          </a:blip>
          <a:stretch>
            <a:fillRect/>
          </a:stretch>
        </p:blipFill>
        <p:spPr>
          <a:xfrm>
            <a:off x="0" y="569525"/>
            <a:ext cx="9143998" cy="4573976"/>
          </a:xfrm>
          <a:prstGeom prst="rect">
            <a:avLst/>
          </a:prstGeom>
          <a:noFill/>
          <a:ln>
            <a:noFill/>
          </a:ln>
        </p:spPr>
      </p:pic>
      <p:sp>
        <p:nvSpPr>
          <p:cNvPr id="1036" name="Google Shape;1036;p116"/>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1C232"/>
                </a:solidFill>
                <a:latin typeface="Spectral"/>
                <a:ea typeface="Spectral"/>
                <a:cs typeface="Spectral"/>
                <a:sym typeface="Spectral"/>
              </a:rPr>
              <a:t>DASHBOARD 2</a:t>
            </a:r>
            <a:endParaRPr sz="2200" b="1">
              <a:solidFill>
                <a:srgbClr val="F1C232"/>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117"/>
          <p:cNvPicPr preferRelativeResize="0"/>
          <p:nvPr/>
        </p:nvPicPr>
        <p:blipFill rotWithShape="1">
          <a:blip r:embed="rId3">
            <a:alphaModFix/>
          </a:blip>
          <a:srcRect l="1715" r="1347"/>
          <a:stretch/>
        </p:blipFill>
        <p:spPr>
          <a:xfrm>
            <a:off x="0" y="592400"/>
            <a:ext cx="9144000" cy="4481274"/>
          </a:xfrm>
          <a:prstGeom prst="rect">
            <a:avLst/>
          </a:prstGeom>
          <a:noFill/>
          <a:ln>
            <a:noFill/>
          </a:ln>
        </p:spPr>
      </p:pic>
      <p:sp>
        <p:nvSpPr>
          <p:cNvPr id="1042" name="Google Shape;1042;p117"/>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E69138"/>
                </a:solidFill>
                <a:latin typeface="Spectral"/>
                <a:ea typeface="Spectral"/>
                <a:cs typeface="Spectral"/>
                <a:sym typeface="Spectral"/>
              </a:rPr>
              <a:t>DASHBOARD 3</a:t>
            </a:r>
            <a:endParaRPr sz="2200" b="1">
              <a:solidFill>
                <a:srgbClr val="E69138"/>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8"/>
          <p:cNvSpPr txBox="1">
            <a:spLocks noGrp="1"/>
          </p:cNvSpPr>
          <p:nvPr>
            <p:ph type="title" idx="2"/>
          </p:nvPr>
        </p:nvSpPr>
        <p:spPr>
          <a:xfrm>
            <a:off x="617288" y="1159975"/>
            <a:ext cx="8268000" cy="89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TABLEAU  DASHBOARDS</a:t>
            </a:r>
            <a:endParaRPr sz="6000">
              <a:solidFill>
                <a:srgbClr val="000000"/>
              </a:solidFill>
            </a:endParaRPr>
          </a:p>
        </p:txBody>
      </p:sp>
      <p:pic>
        <p:nvPicPr>
          <p:cNvPr id="1048" name="Google Shape;1048;p118"/>
          <p:cNvPicPr preferRelativeResize="0"/>
          <p:nvPr/>
        </p:nvPicPr>
        <p:blipFill rotWithShape="1">
          <a:blip r:embed="rId3">
            <a:alphaModFix/>
          </a:blip>
          <a:srcRect r="77600"/>
          <a:stretch/>
        </p:blipFill>
        <p:spPr>
          <a:xfrm>
            <a:off x="5763374" y="2998900"/>
            <a:ext cx="1993351" cy="1937850"/>
          </a:xfrm>
          <a:prstGeom prst="rect">
            <a:avLst/>
          </a:prstGeom>
          <a:noFill/>
          <a:ln>
            <a:noFill/>
          </a:ln>
        </p:spPr>
      </p:pic>
      <p:pic>
        <p:nvPicPr>
          <p:cNvPr id="1049" name="Google Shape;1049;p118"/>
          <p:cNvPicPr preferRelativeResize="0"/>
          <p:nvPr/>
        </p:nvPicPr>
        <p:blipFill>
          <a:blip r:embed="rId4">
            <a:alphaModFix/>
          </a:blip>
          <a:stretch>
            <a:fillRect/>
          </a:stretch>
        </p:blipFill>
        <p:spPr>
          <a:xfrm>
            <a:off x="117200" y="2895600"/>
            <a:ext cx="4388074" cy="2144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9"/>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A64D79"/>
                </a:solidFill>
                <a:latin typeface="Spectral"/>
                <a:ea typeface="Spectral"/>
                <a:cs typeface="Spectral"/>
                <a:sym typeface="Spectral"/>
              </a:rPr>
              <a:t>DASHBOARD 1</a:t>
            </a:r>
            <a:endParaRPr sz="2200" b="1">
              <a:solidFill>
                <a:srgbClr val="A64D79"/>
              </a:solidFill>
              <a:latin typeface="Spectral"/>
              <a:ea typeface="Spectral"/>
              <a:cs typeface="Spectral"/>
              <a:sym typeface="Spectral"/>
            </a:endParaRPr>
          </a:p>
        </p:txBody>
      </p:sp>
      <p:pic>
        <p:nvPicPr>
          <p:cNvPr id="1055" name="Google Shape;1055;p119"/>
          <p:cNvPicPr preferRelativeResize="0"/>
          <p:nvPr/>
        </p:nvPicPr>
        <p:blipFill rotWithShape="1">
          <a:blip r:embed="rId3">
            <a:alphaModFix/>
          </a:blip>
          <a:srcRect b="3072"/>
          <a:stretch/>
        </p:blipFill>
        <p:spPr>
          <a:xfrm>
            <a:off x="0" y="571500"/>
            <a:ext cx="9144000" cy="457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20"/>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0000"/>
                </a:solidFill>
                <a:latin typeface="Spectral"/>
                <a:ea typeface="Spectral"/>
                <a:cs typeface="Spectral"/>
                <a:sym typeface="Spectral"/>
              </a:rPr>
              <a:t>DASHBOARD 2</a:t>
            </a:r>
            <a:endParaRPr sz="2200" b="1">
              <a:solidFill>
                <a:srgbClr val="FF0000"/>
              </a:solidFill>
              <a:latin typeface="Spectral"/>
              <a:ea typeface="Spectral"/>
              <a:cs typeface="Spectral"/>
              <a:sym typeface="Spectral"/>
            </a:endParaRPr>
          </a:p>
          <a:p>
            <a:pPr marL="0" lvl="0" indent="0" algn="ctr" rtl="0">
              <a:spcBef>
                <a:spcPts val="0"/>
              </a:spcBef>
              <a:spcAft>
                <a:spcPts val="0"/>
              </a:spcAft>
              <a:buNone/>
            </a:pPr>
            <a:endParaRPr sz="2200" b="1">
              <a:solidFill>
                <a:srgbClr val="FF0000"/>
              </a:solidFill>
              <a:latin typeface="Spectral"/>
              <a:ea typeface="Spectral"/>
              <a:cs typeface="Spectral"/>
              <a:sym typeface="Spectral"/>
            </a:endParaRPr>
          </a:p>
        </p:txBody>
      </p:sp>
      <p:pic>
        <p:nvPicPr>
          <p:cNvPr id="1061" name="Google Shape;1061;p120"/>
          <p:cNvPicPr preferRelativeResize="0"/>
          <p:nvPr/>
        </p:nvPicPr>
        <p:blipFill rotWithShape="1">
          <a:blip r:embed="rId3">
            <a:alphaModFix/>
          </a:blip>
          <a:srcRect b="3651"/>
          <a:stretch/>
        </p:blipFill>
        <p:spPr>
          <a:xfrm>
            <a:off x="0" y="541100"/>
            <a:ext cx="9144000" cy="4602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1"/>
          <p:cNvSpPr txBox="1">
            <a:spLocks noGrp="1"/>
          </p:cNvSpPr>
          <p:nvPr>
            <p:ph type="title" idx="2"/>
          </p:nvPr>
        </p:nvSpPr>
        <p:spPr>
          <a:xfrm>
            <a:off x="150750" y="741925"/>
            <a:ext cx="8842500" cy="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POWER-BI  DASHBOARDS</a:t>
            </a:r>
            <a:endParaRPr sz="6000">
              <a:solidFill>
                <a:srgbClr val="000000"/>
              </a:solidFill>
            </a:endParaRPr>
          </a:p>
        </p:txBody>
      </p:sp>
      <p:pic>
        <p:nvPicPr>
          <p:cNvPr id="1067" name="Google Shape;1067;p121"/>
          <p:cNvPicPr preferRelativeResize="0"/>
          <p:nvPr/>
        </p:nvPicPr>
        <p:blipFill>
          <a:blip r:embed="rId3">
            <a:alphaModFix/>
          </a:blip>
          <a:stretch>
            <a:fillRect/>
          </a:stretch>
        </p:blipFill>
        <p:spPr>
          <a:xfrm>
            <a:off x="782050" y="2357700"/>
            <a:ext cx="1752725" cy="2353700"/>
          </a:xfrm>
          <a:prstGeom prst="rect">
            <a:avLst/>
          </a:prstGeom>
          <a:noFill/>
          <a:ln>
            <a:noFill/>
          </a:ln>
        </p:spPr>
      </p:pic>
      <p:pic>
        <p:nvPicPr>
          <p:cNvPr id="1068" name="Google Shape;1068;p121"/>
          <p:cNvPicPr preferRelativeResize="0"/>
          <p:nvPr/>
        </p:nvPicPr>
        <p:blipFill>
          <a:blip r:embed="rId4">
            <a:alphaModFix/>
          </a:blip>
          <a:stretch>
            <a:fillRect/>
          </a:stretch>
        </p:blipFill>
        <p:spPr>
          <a:xfrm>
            <a:off x="4300900" y="2401075"/>
            <a:ext cx="4533900" cy="226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122"/>
          <p:cNvPicPr preferRelativeResize="0"/>
          <p:nvPr/>
        </p:nvPicPr>
        <p:blipFill>
          <a:blip r:embed="rId3">
            <a:alphaModFix/>
          </a:blip>
          <a:stretch>
            <a:fillRect/>
          </a:stretch>
        </p:blipFill>
        <p:spPr>
          <a:xfrm>
            <a:off x="0" y="542375"/>
            <a:ext cx="9143999" cy="4601125"/>
          </a:xfrm>
          <a:prstGeom prst="rect">
            <a:avLst/>
          </a:prstGeom>
          <a:noFill/>
          <a:ln>
            <a:noFill/>
          </a:ln>
        </p:spPr>
      </p:pic>
      <p:sp>
        <p:nvSpPr>
          <p:cNvPr id="1074" name="Google Shape;1074;p122"/>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latin typeface="Spectral"/>
                <a:ea typeface="Spectral"/>
                <a:cs typeface="Spectral"/>
                <a:sym typeface="Spectral"/>
              </a:rPr>
              <a:t>DASHBOARD 1</a:t>
            </a:r>
            <a:endParaRPr sz="2200" b="1">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23"/>
          <p:cNvPicPr preferRelativeResize="0"/>
          <p:nvPr/>
        </p:nvPicPr>
        <p:blipFill>
          <a:blip r:embed="rId3">
            <a:alphaModFix/>
          </a:blip>
          <a:stretch>
            <a:fillRect/>
          </a:stretch>
        </p:blipFill>
        <p:spPr>
          <a:xfrm>
            <a:off x="0" y="491950"/>
            <a:ext cx="9144000" cy="4651550"/>
          </a:xfrm>
          <a:prstGeom prst="rect">
            <a:avLst/>
          </a:prstGeom>
          <a:noFill/>
          <a:ln>
            <a:noFill/>
          </a:ln>
        </p:spPr>
      </p:pic>
      <p:sp>
        <p:nvSpPr>
          <p:cNvPr id="1080" name="Google Shape;1080;p123"/>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999999"/>
                </a:solidFill>
                <a:latin typeface="Spectral"/>
                <a:ea typeface="Spectral"/>
                <a:cs typeface="Spectral"/>
                <a:sym typeface="Spectral"/>
              </a:rPr>
              <a:t>DASHBOARD 2</a:t>
            </a:r>
            <a:endParaRPr sz="2200" b="1">
              <a:solidFill>
                <a:srgbClr val="999999"/>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927"/>
        <p:cNvGrpSpPr/>
        <p:nvPr/>
      </p:nvGrpSpPr>
      <p:grpSpPr>
        <a:xfrm>
          <a:off x="0" y="0"/>
          <a:ext cx="0" cy="0"/>
          <a:chOff x="0" y="0"/>
          <a:chExt cx="0" cy="0"/>
        </a:xfrm>
      </p:grpSpPr>
      <p:pic>
        <p:nvPicPr>
          <p:cNvPr id="928" name="Google Shape;928;p106"/>
          <p:cNvPicPr preferRelativeResize="0"/>
          <p:nvPr/>
        </p:nvPicPr>
        <p:blipFill>
          <a:blip r:embed="rId3">
            <a:alphaModFix/>
          </a:blip>
          <a:stretch>
            <a:fillRect/>
          </a:stretch>
        </p:blipFill>
        <p:spPr>
          <a:xfrm>
            <a:off x="0" y="-64150"/>
            <a:ext cx="9144000" cy="5207650"/>
          </a:xfrm>
          <a:prstGeom prst="rect">
            <a:avLst/>
          </a:prstGeom>
          <a:noFill/>
          <a:ln>
            <a:noFill/>
          </a:ln>
        </p:spPr>
      </p:pic>
      <p:sp>
        <p:nvSpPr>
          <p:cNvPr id="929" name="Google Shape;929;p106"/>
          <p:cNvSpPr txBox="1">
            <a:spLocks noGrp="1"/>
          </p:cNvSpPr>
          <p:nvPr>
            <p:ph type="title"/>
          </p:nvPr>
        </p:nvSpPr>
        <p:spPr>
          <a:xfrm>
            <a:off x="2717696" y="226850"/>
            <a:ext cx="3452400" cy="10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Contents</a:t>
            </a:r>
            <a:endParaRPr/>
          </a:p>
        </p:txBody>
      </p:sp>
      <p:sp>
        <p:nvSpPr>
          <p:cNvPr id="930" name="Google Shape;930;p106"/>
          <p:cNvSpPr txBox="1"/>
          <p:nvPr/>
        </p:nvSpPr>
        <p:spPr>
          <a:xfrm>
            <a:off x="1026771" y="1858099"/>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latin typeface="Lexend SemiBold"/>
                <a:ea typeface="Lexend SemiBold"/>
                <a:cs typeface="Lexend SemiBold"/>
                <a:sym typeface="Lexend SemiBold"/>
              </a:rPr>
              <a:t>INTRODUCTIONS</a:t>
            </a:r>
            <a:endParaRPr sz="1200">
              <a:latin typeface="Lexend SemiBold"/>
              <a:ea typeface="Lexend SemiBold"/>
              <a:cs typeface="Lexend SemiBold"/>
              <a:sym typeface="Lexend SemiBold"/>
            </a:endParaRPr>
          </a:p>
        </p:txBody>
      </p:sp>
      <p:sp>
        <p:nvSpPr>
          <p:cNvPr id="931" name="Google Shape;931;p106"/>
          <p:cNvSpPr txBox="1"/>
          <p:nvPr/>
        </p:nvSpPr>
        <p:spPr>
          <a:xfrm>
            <a:off x="1022721" y="2683986"/>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ANALYSIS AND REPORTS</a:t>
            </a:r>
            <a:endParaRPr sz="1200">
              <a:solidFill>
                <a:schemeClr val="lt1"/>
              </a:solidFill>
              <a:latin typeface="Lexend SemiBold"/>
              <a:ea typeface="Lexend SemiBold"/>
              <a:cs typeface="Lexend SemiBold"/>
              <a:sym typeface="Lexend SemiBold"/>
            </a:endParaRPr>
          </a:p>
        </p:txBody>
      </p:sp>
      <p:sp>
        <p:nvSpPr>
          <p:cNvPr id="932" name="Google Shape;932;p106"/>
          <p:cNvSpPr txBox="1"/>
          <p:nvPr/>
        </p:nvSpPr>
        <p:spPr>
          <a:xfrm>
            <a:off x="1026771" y="3505124"/>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HIGHLIGHTS</a:t>
            </a:r>
            <a:endParaRPr sz="1200">
              <a:solidFill>
                <a:schemeClr val="lt1"/>
              </a:solidFill>
              <a:latin typeface="Lexend SemiBold"/>
              <a:ea typeface="Lexend SemiBold"/>
              <a:cs typeface="Lexend SemiBold"/>
              <a:sym typeface="Lexend SemiBold"/>
            </a:endParaRPr>
          </a:p>
        </p:txBody>
      </p:sp>
      <p:sp>
        <p:nvSpPr>
          <p:cNvPr id="933" name="Google Shape;933;p106"/>
          <p:cNvSpPr txBox="1"/>
          <p:nvPr/>
        </p:nvSpPr>
        <p:spPr>
          <a:xfrm>
            <a:off x="1022721" y="3790999"/>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9</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KEY LEARNING</a:t>
            </a:r>
            <a:endParaRPr sz="800">
              <a:solidFill>
                <a:schemeClr val="lt1"/>
              </a:solidFill>
              <a:latin typeface="Lexend"/>
              <a:ea typeface="Lexend"/>
              <a:cs typeface="Lexend"/>
              <a:sym typeface="Lexend"/>
            </a:endParaRPr>
          </a:p>
        </p:txBody>
      </p:sp>
      <p:sp>
        <p:nvSpPr>
          <p:cNvPr id="934" name="Google Shape;934;p106"/>
          <p:cNvSpPr txBox="1"/>
          <p:nvPr/>
        </p:nvSpPr>
        <p:spPr>
          <a:xfrm>
            <a:off x="1022721" y="2962074"/>
            <a:ext cx="1066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4</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KPI’S</a:t>
            </a:r>
            <a:endParaRPr sz="800">
              <a:solidFill>
                <a:schemeClr val="lt1"/>
              </a:solidFill>
              <a:latin typeface="Lexend"/>
              <a:ea typeface="Lexend"/>
              <a:cs typeface="Lexend"/>
              <a:sym typeface="Lexend"/>
            </a:endParaRPr>
          </a:p>
        </p:txBody>
      </p:sp>
      <p:sp>
        <p:nvSpPr>
          <p:cNvPr id="935" name="Google Shape;935;p106"/>
          <p:cNvSpPr txBox="1"/>
          <p:nvPr/>
        </p:nvSpPr>
        <p:spPr>
          <a:xfrm>
            <a:off x="2237772" y="2962074"/>
            <a:ext cx="9966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5</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EXCEL</a:t>
            </a:r>
            <a:endParaRPr sz="800">
              <a:solidFill>
                <a:schemeClr val="lt1"/>
              </a:solidFill>
              <a:latin typeface="Lexend"/>
              <a:ea typeface="Lexend"/>
              <a:cs typeface="Lexend"/>
              <a:sym typeface="Lexend"/>
            </a:endParaRPr>
          </a:p>
        </p:txBody>
      </p:sp>
      <p:sp>
        <p:nvSpPr>
          <p:cNvPr id="936" name="Google Shape;936;p106"/>
          <p:cNvSpPr txBox="1"/>
          <p:nvPr/>
        </p:nvSpPr>
        <p:spPr>
          <a:xfrm>
            <a:off x="3382623" y="2962074"/>
            <a:ext cx="13245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6</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TABLEAU</a:t>
            </a:r>
            <a:endParaRPr sz="800">
              <a:solidFill>
                <a:schemeClr val="lt1"/>
              </a:solidFill>
              <a:latin typeface="Lexend"/>
              <a:ea typeface="Lexend"/>
              <a:cs typeface="Lexend"/>
              <a:sym typeface="Lexend"/>
            </a:endParaRPr>
          </a:p>
        </p:txBody>
      </p:sp>
      <p:sp>
        <p:nvSpPr>
          <p:cNvPr id="937" name="Google Shape;937;p106"/>
          <p:cNvSpPr txBox="1"/>
          <p:nvPr/>
        </p:nvSpPr>
        <p:spPr>
          <a:xfrm>
            <a:off x="4855371" y="2962074"/>
            <a:ext cx="15384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7</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POWER-BI</a:t>
            </a:r>
            <a:endParaRPr sz="800">
              <a:solidFill>
                <a:schemeClr val="lt1"/>
              </a:solidFill>
              <a:latin typeface="Lexend"/>
              <a:ea typeface="Lexend"/>
              <a:cs typeface="Lexend"/>
              <a:sym typeface="Lexend"/>
            </a:endParaRPr>
          </a:p>
        </p:txBody>
      </p:sp>
      <p:sp>
        <p:nvSpPr>
          <p:cNvPr id="938" name="Google Shape;938;p106"/>
          <p:cNvSpPr txBox="1"/>
          <p:nvPr/>
        </p:nvSpPr>
        <p:spPr>
          <a:xfrm>
            <a:off x="6542031" y="2962074"/>
            <a:ext cx="7050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8</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MYSQL</a:t>
            </a:r>
            <a:endParaRPr sz="800">
              <a:solidFill>
                <a:schemeClr val="lt1"/>
              </a:solidFill>
              <a:latin typeface="Lexend"/>
              <a:ea typeface="Lexend"/>
              <a:cs typeface="Lexend"/>
              <a:sym typeface="Lexend"/>
            </a:endParaRPr>
          </a:p>
        </p:txBody>
      </p:sp>
      <p:sp>
        <p:nvSpPr>
          <p:cNvPr id="939" name="Google Shape;939;p106"/>
          <p:cNvSpPr txBox="1"/>
          <p:nvPr/>
        </p:nvSpPr>
        <p:spPr>
          <a:xfrm>
            <a:off x="1022721" y="2143911"/>
            <a:ext cx="603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940" name="Google Shape;940;p106"/>
          <p:cNvCxnSpPr/>
          <p:nvPr/>
        </p:nvCxnSpPr>
        <p:spPr>
          <a:xfrm>
            <a:off x="1022725" y="1141150"/>
            <a:ext cx="6508500" cy="0"/>
          </a:xfrm>
          <a:prstGeom prst="straightConnector1">
            <a:avLst/>
          </a:prstGeom>
          <a:noFill/>
          <a:ln w="19050" cap="flat" cmpd="sng">
            <a:solidFill>
              <a:schemeClr val="accent2"/>
            </a:solidFill>
            <a:prstDash val="solid"/>
            <a:round/>
            <a:headEnd type="none" w="med" len="med"/>
            <a:tailEnd type="none" w="med" len="med"/>
          </a:ln>
        </p:spPr>
      </p:cxnSp>
      <p:sp>
        <p:nvSpPr>
          <p:cNvPr id="941" name="Google Shape;941;p106"/>
          <p:cNvSpPr txBox="1"/>
          <p:nvPr/>
        </p:nvSpPr>
        <p:spPr>
          <a:xfrm>
            <a:off x="3394219" y="2143899"/>
            <a:ext cx="679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3</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GOALS</a:t>
            </a:r>
            <a:endParaRPr sz="800">
              <a:solidFill>
                <a:schemeClr val="lt1"/>
              </a:solidFill>
              <a:latin typeface="Lexend"/>
              <a:ea typeface="Lexend"/>
              <a:cs typeface="Lexend"/>
              <a:sym typeface="Lexend"/>
            </a:endParaRPr>
          </a:p>
        </p:txBody>
      </p:sp>
      <p:sp>
        <p:nvSpPr>
          <p:cNvPr id="942" name="Google Shape;942;p106"/>
          <p:cNvSpPr txBox="1"/>
          <p:nvPr/>
        </p:nvSpPr>
        <p:spPr>
          <a:xfrm>
            <a:off x="1786975" y="2144225"/>
            <a:ext cx="1446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2</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COMPANY OVERVIEW</a:t>
            </a:r>
            <a:endParaRPr sz="800">
              <a:solidFill>
                <a:schemeClr val="lt1"/>
              </a:solidFill>
              <a:latin typeface="Lexend"/>
              <a:ea typeface="Lexend"/>
              <a:cs typeface="Lexend"/>
              <a:sym typeface="Lexend"/>
            </a:endParaRPr>
          </a:p>
        </p:txBody>
      </p:sp>
      <p:sp>
        <p:nvSpPr>
          <p:cNvPr id="943" name="Google Shape;943;p106"/>
          <p:cNvSpPr txBox="1"/>
          <p:nvPr/>
        </p:nvSpPr>
        <p:spPr>
          <a:xfrm>
            <a:off x="2879271" y="3782611"/>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10</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PROJECT SUMMARY</a:t>
            </a:r>
            <a:endParaRPr sz="800">
              <a:solidFill>
                <a:schemeClr val="lt1"/>
              </a:solidFill>
              <a:latin typeface="Lexend"/>
              <a:ea typeface="Lexend"/>
              <a:cs typeface="Lexend"/>
              <a:sym typeface="Lexend"/>
            </a:endParaRPr>
          </a:p>
        </p:txBody>
      </p:sp>
      <p:pic>
        <p:nvPicPr>
          <p:cNvPr id="944" name="Google Shape;944;p106"/>
          <p:cNvPicPr preferRelativeResize="0"/>
          <p:nvPr/>
        </p:nvPicPr>
        <p:blipFill rotWithShape="1">
          <a:blip r:embed="rId4">
            <a:alphaModFix/>
          </a:blip>
          <a:srcRect/>
          <a:stretch/>
        </p:blipFill>
        <p:spPr>
          <a:xfrm>
            <a:off x="6691750" y="-64152"/>
            <a:ext cx="2399725" cy="113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24"/>
          <p:cNvSpPr txBox="1">
            <a:spLocks noGrp="1"/>
          </p:cNvSpPr>
          <p:nvPr>
            <p:ph type="title" idx="2"/>
          </p:nvPr>
        </p:nvSpPr>
        <p:spPr>
          <a:xfrm>
            <a:off x="3140700" y="990000"/>
            <a:ext cx="2862600" cy="11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666">
                <a:solidFill>
                  <a:srgbClr val="000000"/>
                </a:solidFill>
              </a:rPr>
              <a:t>MYSQL</a:t>
            </a:r>
            <a:endParaRPr sz="6666">
              <a:solidFill>
                <a:srgbClr val="000000"/>
              </a:solidFill>
            </a:endParaRPr>
          </a:p>
        </p:txBody>
      </p:sp>
      <p:pic>
        <p:nvPicPr>
          <p:cNvPr id="1086" name="Google Shape;1086;p124"/>
          <p:cNvPicPr preferRelativeResize="0"/>
          <p:nvPr/>
        </p:nvPicPr>
        <p:blipFill rotWithShape="1">
          <a:blip r:embed="rId3">
            <a:alphaModFix/>
          </a:blip>
          <a:srcRect r="7961"/>
          <a:stretch/>
        </p:blipFill>
        <p:spPr>
          <a:xfrm>
            <a:off x="183800" y="2525800"/>
            <a:ext cx="3709300" cy="2312900"/>
          </a:xfrm>
          <a:prstGeom prst="rect">
            <a:avLst/>
          </a:prstGeom>
          <a:noFill/>
          <a:ln>
            <a:noFill/>
          </a:ln>
        </p:spPr>
      </p:pic>
      <p:pic>
        <p:nvPicPr>
          <p:cNvPr id="1087" name="Google Shape;1087;p124"/>
          <p:cNvPicPr preferRelativeResize="0"/>
          <p:nvPr/>
        </p:nvPicPr>
        <p:blipFill>
          <a:blip r:embed="rId4">
            <a:alphaModFix/>
          </a:blip>
          <a:stretch>
            <a:fillRect/>
          </a:stretch>
        </p:blipFill>
        <p:spPr>
          <a:xfrm>
            <a:off x="4462175" y="2525800"/>
            <a:ext cx="4282899" cy="237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25"/>
          <p:cNvPicPr preferRelativeResize="0"/>
          <p:nvPr/>
        </p:nvPicPr>
        <p:blipFill>
          <a:blip r:embed="rId3">
            <a:alphaModFix/>
          </a:blip>
          <a:stretch>
            <a:fillRect/>
          </a:stretch>
        </p:blipFill>
        <p:spPr>
          <a:xfrm>
            <a:off x="0" y="-56750"/>
            <a:ext cx="9144001" cy="5200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2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27"/>
          <p:cNvSpPr txBox="1"/>
          <p:nvPr/>
        </p:nvSpPr>
        <p:spPr>
          <a:xfrm>
            <a:off x="332400" y="109434"/>
            <a:ext cx="8479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bg1">
                    <a:lumMod val="10000"/>
                  </a:schemeClr>
                </a:solidFill>
                <a:latin typeface="Familjen Grotesk"/>
                <a:ea typeface="Familjen Grotesk"/>
                <a:cs typeface="Familjen Grotesk"/>
                <a:sym typeface="Familjen Grotesk"/>
              </a:rPr>
              <a:t>Key Learnings</a:t>
            </a:r>
            <a:endParaRPr sz="4800" dirty="0">
              <a:solidFill>
                <a:schemeClr val="bg1">
                  <a:lumMod val="10000"/>
                </a:schemeClr>
              </a:solidFill>
            </a:endParaRPr>
          </a:p>
        </p:txBody>
      </p:sp>
      <p:sp>
        <p:nvSpPr>
          <p:cNvPr id="1103" name="Google Shape;1103;p127"/>
          <p:cNvSpPr txBox="1"/>
          <p:nvPr/>
        </p:nvSpPr>
        <p:spPr>
          <a:xfrm>
            <a:off x="267600" y="1133475"/>
            <a:ext cx="8544000" cy="36783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1200"/>
              </a:spcBef>
              <a:spcAft>
                <a:spcPts val="0"/>
              </a:spcAft>
              <a:buSzPts val="1400"/>
              <a:buChar char="➢"/>
            </a:pPr>
            <a:r>
              <a:rPr lang="en" sz="1900">
                <a:latin typeface="Familjen Grotesk"/>
                <a:ea typeface="Familjen Grotesk"/>
                <a:cs typeface="Familjen Grotesk"/>
                <a:sym typeface="Familjen Grotesk"/>
              </a:rPr>
              <a:t>Identify sales trends and top regions.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Analyze customer demographics.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Optimize inventory management.</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Use dashboards for insights.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Leverage Power BI for analysis.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Extract key metrics via SQL.</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Identify high-value customers.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Evaluate regional sales trends.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Enhance engagement and profits.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Refine analytics for success.     </a:t>
            </a:r>
            <a:endParaRPr sz="1900">
              <a:latin typeface="Familjen Grotesk"/>
              <a:ea typeface="Familjen Grotesk"/>
              <a:cs typeface="Familjen Grotesk"/>
              <a:sym typeface="Familjen Grotesk"/>
            </a:endParaRPr>
          </a:p>
        </p:txBody>
      </p:sp>
      <p:pic>
        <p:nvPicPr>
          <p:cNvPr id="1104" name="Google Shape;1104;p127"/>
          <p:cNvPicPr preferRelativeResize="0"/>
          <p:nvPr/>
        </p:nvPicPr>
        <p:blipFill>
          <a:blip r:embed="rId3">
            <a:alphaModFix/>
          </a:blip>
          <a:stretch>
            <a:fillRect/>
          </a:stretch>
        </p:blipFill>
        <p:spPr>
          <a:xfrm>
            <a:off x="5091426" y="1133475"/>
            <a:ext cx="3823975" cy="382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28"/>
          <p:cNvSpPr txBox="1">
            <a:spLocks noGrp="1"/>
          </p:cNvSpPr>
          <p:nvPr>
            <p:ph type="title"/>
          </p:nvPr>
        </p:nvSpPr>
        <p:spPr>
          <a:xfrm>
            <a:off x="95100" y="290250"/>
            <a:ext cx="89538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solidFill>
                  <a:srgbClr val="00FFFF"/>
                </a:solidFill>
              </a:rPr>
              <a:t>Summary</a:t>
            </a:r>
            <a:endParaRPr sz="5000">
              <a:solidFill>
                <a:srgbClr val="00FFFF"/>
              </a:solidFill>
            </a:endParaRPr>
          </a:p>
        </p:txBody>
      </p:sp>
      <p:sp>
        <p:nvSpPr>
          <p:cNvPr id="1110" name="Google Shape;1110;p128"/>
          <p:cNvSpPr txBox="1"/>
          <p:nvPr/>
        </p:nvSpPr>
        <p:spPr>
          <a:xfrm>
            <a:off x="181800" y="976950"/>
            <a:ext cx="8780400" cy="384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600">
                <a:solidFill>
                  <a:schemeClr val="lt1"/>
                </a:solidFill>
                <a:latin typeface="Familjen Grotesk"/>
                <a:ea typeface="Familjen Grotesk"/>
                <a:cs typeface="Familjen Grotesk"/>
                <a:sym typeface="Familjen Grotesk"/>
              </a:rPr>
              <a:t>The sales analysis project identifies peak sales periods, top-performing regions, and seasonal trends. It examines customer demographics, occupations, and locations to enhance targeted marketing. Inventory management insights help optimize stock levels and production efficiency. The Adventureworks dashboard tracks orders, profit, shipping, and customer segments, while the Sales Performance dashboard focuses on sales distribution, demographics, and market trends. Power BI provides insights into sales, customer growth, profit, and transportation costs. SQL queries extract total sales, profit, and order quantities while analyzing AOV and high-value customers. Regional sales trends are identified using SQL joins, revealing strong and weak markets. These insights drive strategic decisions to improve sales, customer engagement, and operational efficiency. The combination of dashboards and SQL analysis ensures a data-driven approach to business growth. Continuous monitoring and refinement of these insights will help maintain competitive advantage and long-term success.</a:t>
            </a:r>
            <a:endParaRPr sz="1600">
              <a:solidFill>
                <a:schemeClr val="lt1"/>
              </a:solidFill>
              <a:latin typeface="Familjen Grotesk"/>
              <a:ea typeface="Familjen Grotesk"/>
              <a:cs typeface="Familjen Grotesk"/>
              <a:sym typeface="Familjen Grotes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102;p127">
            <a:extLst>
              <a:ext uri="{FF2B5EF4-FFF2-40B4-BE49-F238E27FC236}">
                <a16:creationId xmlns:a16="http://schemas.microsoft.com/office/drawing/2014/main" id="{39C95969-85B9-B7F0-62EE-8D5FE7D155EA}"/>
              </a:ext>
            </a:extLst>
          </p:cNvPr>
          <p:cNvSpPr txBox="1"/>
          <p:nvPr/>
        </p:nvSpPr>
        <p:spPr>
          <a:xfrm>
            <a:off x="332400" y="1156008"/>
            <a:ext cx="84792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0" dirty="0">
                <a:solidFill>
                  <a:srgbClr val="FF0000"/>
                </a:solidFill>
                <a:latin typeface="Familjen Grotesk"/>
                <a:ea typeface="Familjen Grotesk"/>
                <a:cs typeface="Familjen Grotesk"/>
                <a:sym typeface="Familjen Grotesk"/>
                <a:hlinkClick r:id="rId2">
                  <a:extLst>
                    <a:ext uri="{A12FA001-AC4F-418D-AE19-62706E023703}">
                      <ahyp:hlinkClr xmlns:ahyp="http://schemas.microsoft.com/office/drawing/2018/hyperlinkcolor" val="tx"/>
                    </a:ext>
                  </a:extLst>
                </a:hlinkClick>
              </a:rPr>
              <a:t>GitHub Link</a:t>
            </a:r>
            <a:endParaRPr sz="8000" dirty="0">
              <a:solidFill>
                <a:srgbClr val="FF0000"/>
              </a:solidFill>
            </a:endParaRPr>
          </a:p>
        </p:txBody>
      </p:sp>
    </p:spTree>
    <p:extLst>
      <p:ext uri="{BB962C8B-B14F-4D97-AF65-F5344CB8AC3E}">
        <p14:creationId xmlns:p14="http://schemas.microsoft.com/office/powerpoint/2010/main" val="567235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Google Shape;1115;p129" descr="Close up of gold bubbles."/>
          <p:cNvPicPr preferRelativeResize="0">
            <a:picLocks noGrp="1"/>
          </p:cNvPicPr>
          <p:nvPr>
            <p:ph type="pic" idx="2"/>
          </p:nvPr>
        </p:nvPicPr>
        <p:blipFill rotWithShape="1">
          <a:blip r:embed="rId3">
            <a:alphaModFix/>
          </a:blip>
          <a:srcRect t="19370" b="19370"/>
          <a:stretch/>
        </p:blipFill>
        <p:spPr>
          <a:xfrm>
            <a:off x="0" y="-2"/>
            <a:ext cx="9144003" cy="5143501"/>
          </a:xfrm>
          <a:prstGeom prst="rect">
            <a:avLst/>
          </a:prstGeom>
        </p:spPr>
      </p:pic>
      <p:sp>
        <p:nvSpPr>
          <p:cNvPr id="1116" name="Google Shape;1116;p129"/>
          <p:cNvSpPr txBox="1">
            <a:spLocks noGrp="1"/>
          </p:cNvSpPr>
          <p:nvPr>
            <p:ph type="title"/>
          </p:nvPr>
        </p:nvSpPr>
        <p:spPr>
          <a:xfrm>
            <a:off x="1968400" y="2101950"/>
            <a:ext cx="5848800" cy="93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3C3D36"/>
                </a:solidFill>
              </a:rPr>
              <a:t>THANK YOU!</a:t>
            </a:r>
            <a:endParaRPr>
              <a:solidFill>
                <a:srgbClr val="3C3D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07"/>
          <p:cNvSpPr txBox="1">
            <a:spLocks noGrp="1"/>
          </p:cNvSpPr>
          <p:nvPr>
            <p:ph type="title"/>
          </p:nvPr>
        </p:nvSpPr>
        <p:spPr>
          <a:xfrm>
            <a:off x="2867100" y="328538"/>
            <a:ext cx="3409800" cy="9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TEAM</a:t>
            </a:r>
            <a:endParaRPr>
              <a:solidFill>
                <a:srgbClr val="000000"/>
              </a:solidFill>
            </a:endParaRPr>
          </a:p>
        </p:txBody>
      </p:sp>
      <p:sp>
        <p:nvSpPr>
          <p:cNvPr id="950" name="Google Shape;950;p107"/>
          <p:cNvSpPr txBox="1">
            <a:spLocks noGrp="1"/>
          </p:cNvSpPr>
          <p:nvPr>
            <p:ph type="subTitle" idx="14"/>
          </p:nvPr>
        </p:nvSpPr>
        <p:spPr>
          <a:xfrm>
            <a:off x="7263688" y="3500074"/>
            <a:ext cx="1634400" cy="523095"/>
          </a:xfrm>
          <a:prstGeom prst="rect">
            <a:avLst/>
          </a:prstGeom>
          <a:solidFill>
            <a:srgbClr val="A4C2F4"/>
          </a:solidFill>
        </p:spPr>
        <p:txBody>
          <a:bodyPr spcFirstLastPara="1" wrap="square" lIns="0" tIns="0" rIns="0" bIns="0" anchor="t" anchorCtr="0">
            <a:noAutofit/>
          </a:bodyPr>
          <a:lstStyle/>
          <a:p>
            <a:pPr marL="0" lvl="0" indent="0" algn="ctr" rtl="0">
              <a:spcBef>
                <a:spcPts val="0"/>
              </a:spcBef>
              <a:spcAft>
                <a:spcPts val="0"/>
              </a:spcAft>
              <a:buNone/>
            </a:pPr>
            <a:r>
              <a:rPr lang="en" sz="1700" b="1" dirty="0"/>
              <a:t>ROHIT CHAVAN</a:t>
            </a:r>
            <a:endParaRPr sz="1700" b="1" dirty="0"/>
          </a:p>
        </p:txBody>
      </p:sp>
      <p:sp>
        <p:nvSpPr>
          <p:cNvPr id="951" name="Google Shape;951;p107"/>
          <p:cNvSpPr txBox="1">
            <a:spLocks noGrp="1"/>
          </p:cNvSpPr>
          <p:nvPr>
            <p:ph type="subTitle" idx="15"/>
          </p:nvPr>
        </p:nvSpPr>
        <p:spPr>
          <a:xfrm>
            <a:off x="72950" y="3500074"/>
            <a:ext cx="1987338" cy="523111"/>
          </a:xfrm>
          <a:prstGeom prst="rect">
            <a:avLst/>
          </a:prstGeom>
          <a:solidFill>
            <a:srgbClr val="B4A7D6"/>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PRERANA ALANDE</a:t>
            </a:r>
            <a:endParaRPr sz="1700" b="1"/>
          </a:p>
        </p:txBody>
      </p:sp>
      <p:sp>
        <p:nvSpPr>
          <p:cNvPr id="952" name="Google Shape;952;p107"/>
          <p:cNvSpPr txBox="1">
            <a:spLocks noGrp="1"/>
          </p:cNvSpPr>
          <p:nvPr>
            <p:ph type="subTitle" idx="15"/>
          </p:nvPr>
        </p:nvSpPr>
        <p:spPr>
          <a:xfrm>
            <a:off x="2705162" y="3500075"/>
            <a:ext cx="1634400" cy="523110"/>
          </a:xfrm>
          <a:prstGeom prst="rect">
            <a:avLst/>
          </a:prstGeom>
          <a:solidFill>
            <a:srgbClr val="D5A6BD"/>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SOMYA BEHERA</a:t>
            </a:r>
            <a:endParaRPr sz="1700" b="1"/>
          </a:p>
        </p:txBody>
      </p:sp>
      <p:sp>
        <p:nvSpPr>
          <p:cNvPr id="953" name="Google Shape;953;p107"/>
          <p:cNvSpPr txBox="1">
            <a:spLocks noGrp="1"/>
          </p:cNvSpPr>
          <p:nvPr>
            <p:ph type="subTitle" idx="15"/>
          </p:nvPr>
        </p:nvSpPr>
        <p:spPr>
          <a:xfrm>
            <a:off x="4984437" y="3500075"/>
            <a:ext cx="1634400" cy="523096"/>
          </a:xfrm>
          <a:prstGeom prst="rect">
            <a:avLst/>
          </a:prstGeom>
          <a:solidFill>
            <a:srgbClr val="DD7E6B"/>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SUMIT NAYAK</a:t>
            </a:r>
            <a:endParaRPr sz="1700" b="1"/>
          </a:p>
        </p:txBody>
      </p:sp>
      <p:sp>
        <p:nvSpPr>
          <p:cNvPr id="954" name="Google Shape;954;p107"/>
          <p:cNvSpPr txBox="1">
            <a:spLocks noGrp="1"/>
          </p:cNvSpPr>
          <p:nvPr>
            <p:ph type="subTitle" idx="15"/>
          </p:nvPr>
        </p:nvSpPr>
        <p:spPr>
          <a:xfrm>
            <a:off x="625378" y="1871374"/>
            <a:ext cx="2293200" cy="523111"/>
          </a:xfrm>
          <a:prstGeom prst="rect">
            <a:avLst/>
          </a:prstGeom>
          <a:solidFill>
            <a:srgbClr val="EA999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JAYANTHY PRAHASHIT</a:t>
            </a:r>
            <a:endParaRPr sz="1700" b="1"/>
          </a:p>
        </p:txBody>
      </p:sp>
      <p:sp>
        <p:nvSpPr>
          <p:cNvPr id="955" name="Google Shape;955;p107"/>
          <p:cNvSpPr txBox="1">
            <a:spLocks noGrp="1"/>
          </p:cNvSpPr>
          <p:nvPr>
            <p:ph type="subTitle" idx="15"/>
          </p:nvPr>
        </p:nvSpPr>
        <p:spPr>
          <a:xfrm>
            <a:off x="3725512" y="1871362"/>
            <a:ext cx="1634400" cy="523111"/>
          </a:xfrm>
          <a:prstGeom prst="rect">
            <a:avLst/>
          </a:prstGeom>
          <a:solidFill>
            <a:srgbClr val="B6D7A8"/>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dirty="0"/>
              <a:t>ALSHA KUMARI</a:t>
            </a:r>
            <a:endParaRPr sz="1700" b="1" dirty="0"/>
          </a:p>
        </p:txBody>
      </p:sp>
      <p:sp>
        <p:nvSpPr>
          <p:cNvPr id="956" name="Google Shape;956;p107"/>
          <p:cNvSpPr txBox="1">
            <a:spLocks noGrp="1"/>
          </p:cNvSpPr>
          <p:nvPr>
            <p:ph type="subTitle" idx="15"/>
          </p:nvPr>
        </p:nvSpPr>
        <p:spPr>
          <a:xfrm>
            <a:off x="6223212" y="1871374"/>
            <a:ext cx="1634400" cy="523097"/>
          </a:xfrm>
          <a:prstGeom prst="rect">
            <a:avLst/>
          </a:prstGeom>
          <a:solidFill>
            <a:srgbClr val="A2C4C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JAHNAVI ADAPA</a:t>
            </a:r>
            <a:endParaRPr sz="1700" b="1"/>
          </a:p>
        </p:txBody>
      </p:sp>
      <p:cxnSp>
        <p:nvCxnSpPr>
          <p:cNvPr id="957" name="Google Shape;957;p107"/>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8"/>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000000"/>
                </a:solidFill>
              </a:rPr>
              <a:t>Company Overview</a:t>
            </a:r>
            <a:endParaRPr>
              <a:solidFill>
                <a:srgbClr val="000000"/>
              </a:solidFill>
            </a:endParaRPr>
          </a:p>
        </p:txBody>
      </p:sp>
      <p:sp>
        <p:nvSpPr>
          <p:cNvPr id="963" name="Google Shape;963;p108"/>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30" dirty="0"/>
              <a:t>Introduction</a:t>
            </a:r>
            <a:endParaRPr sz="3630" dirty="0"/>
          </a:p>
        </p:txBody>
      </p:sp>
      <p:sp>
        <p:nvSpPr>
          <p:cNvPr id="964" name="Google Shape;964;p108"/>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r>
              <a:rPr lang="en"/>
              <a:t>#3</a:t>
            </a:r>
            <a:endParaRPr/>
          </a:p>
        </p:txBody>
      </p:sp>
      <p:sp>
        <p:nvSpPr>
          <p:cNvPr id="965" name="Google Shape;965;p108"/>
          <p:cNvSpPr txBox="1">
            <a:spLocks noGrp="1"/>
          </p:cNvSpPr>
          <p:nvPr>
            <p:ph type="body" idx="5"/>
          </p:nvPr>
        </p:nvSpPr>
        <p:spPr>
          <a:xfrm>
            <a:off x="275375" y="3775175"/>
            <a:ext cx="2697300" cy="11253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1200"/>
          </a:p>
          <a:p>
            <a:pPr marL="0" marR="0" lvl="0" indent="0" algn="just" rtl="0">
              <a:lnSpc>
                <a:spcPct val="100000"/>
              </a:lnSpc>
              <a:spcBef>
                <a:spcPts val="1000"/>
              </a:spcBef>
              <a:spcAft>
                <a:spcPts val="0"/>
              </a:spcAft>
              <a:buNone/>
            </a:pPr>
            <a:r>
              <a:rPr lang="en" sz="1200"/>
              <a:t>The main plant  is in Bothell, Washington with 290 employees, several regional sales teams are located throughout their market base.</a:t>
            </a:r>
            <a:endParaRPr sz="1200"/>
          </a:p>
          <a:p>
            <a:pPr marL="0" marR="0" lvl="0" indent="0" algn="just" rtl="0">
              <a:lnSpc>
                <a:spcPct val="100000"/>
              </a:lnSpc>
              <a:spcBef>
                <a:spcPts val="1000"/>
              </a:spcBef>
              <a:spcAft>
                <a:spcPts val="1000"/>
              </a:spcAft>
              <a:buNone/>
            </a:pPr>
            <a:endParaRPr sz="1200"/>
          </a:p>
        </p:txBody>
      </p:sp>
      <p:sp>
        <p:nvSpPr>
          <p:cNvPr id="966" name="Google Shape;966;p108"/>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
        <p:nvSpPr>
          <p:cNvPr id="967" name="Google Shape;967;p108"/>
          <p:cNvSpPr txBox="1">
            <a:spLocks noGrp="1"/>
          </p:cNvSpPr>
          <p:nvPr>
            <p:ph type="body" idx="7"/>
          </p:nvPr>
        </p:nvSpPr>
        <p:spPr>
          <a:xfrm>
            <a:off x="3262800" y="3753575"/>
            <a:ext cx="2605500" cy="1168500"/>
          </a:xfrm>
          <a:prstGeom prst="rect">
            <a:avLst/>
          </a:prstGeom>
        </p:spPr>
        <p:txBody>
          <a:bodyPr spcFirstLastPara="1" wrap="square" lIns="91425" tIns="91425" rIns="91425" bIns="91425" anchor="ctr" anchorCtr="0">
            <a:noAutofit/>
          </a:bodyPr>
          <a:lstStyle/>
          <a:p>
            <a:pPr marL="0" lvl="0" indent="0" algn="just" rtl="0">
              <a:spcBef>
                <a:spcPts val="0"/>
              </a:spcBef>
              <a:spcAft>
                <a:spcPts val="1000"/>
              </a:spcAft>
              <a:buNone/>
            </a:pPr>
            <a:r>
              <a:rPr lang="en" sz="1200"/>
              <a:t>In 2000s, Adventure Works Cycles bought a small manufacturing plant in Mexico. Which manufactures several critical subcomponents for the product line.</a:t>
            </a:r>
            <a:endParaRPr sz="1200"/>
          </a:p>
        </p:txBody>
      </p:sp>
      <p:sp>
        <p:nvSpPr>
          <p:cNvPr id="968" name="Google Shape;968;p108"/>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969" name="Google Shape;969;p108"/>
          <p:cNvSpPr txBox="1">
            <a:spLocks noGrp="1"/>
          </p:cNvSpPr>
          <p:nvPr>
            <p:ph type="body" idx="9"/>
          </p:nvPr>
        </p:nvSpPr>
        <p:spPr>
          <a:xfrm>
            <a:off x="6204325" y="3753575"/>
            <a:ext cx="2605500" cy="11685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200"/>
              <a:t>Adventure Works plans to target top customers, expand online, and reduce production costs.</a:t>
            </a:r>
            <a:endParaRPr sz="1200"/>
          </a:p>
          <a:p>
            <a:pPr marL="0" lvl="0" indent="0" algn="just" rtl="0">
              <a:spcBef>
                <a:spcPts val="1200"/>
              </a:spcBef>
              <a:spcAft>
                <a:spcPts val="1000"/>
              </a:spcAft>
              <a:buNone/>
            </a:pPr>
            <a:endParaRPr sz="1200"/>
          </a:p>
        </p:txBody>
      </p:sp>
      <p:sp>
        <p:nvSpPr>
          <p:cNvPr id="970" name="Google Shape;970;p108"/>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971" name="Google Shape;971;p108"/>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ctr" anchorCtr="0">
            <a:noAutofit/>
          </a:bodyPr>
          <a:lstStyle/>
          <a:p>
            <a:pPr marL="0" marR="0" lvl="0" indent="0" algn="just" rtl="0">
              <a:lnSpc>
                <a:spcPct val="110000"/>
              </a:lnSpc>
              <a:spcBef>
                <a:spcPts val="1000"/>
              </a:spcBef>
              <a:spcAft>
                <a:spcPts val="0"/>
              </a:spcAft>
              <a:buNone/>
            </a:pPr>
            <a:r>
              <a:rPr lang="en" sz="1200">
                <a:solidFill>
                  <a:srgbClr val="3C3D36"/>
                </a:solidFill>
              </a:rPr>
              <a:t>Manufactures and sells metal and composite bicycles to North American, European and Asian commercial markets</a:t>
            </a:r>
            <a:endParaRPr sz="1200">
              <a:solidFill>
                <a:srgbClr val="3C3D36"/>
              </a:solidFill>
            </a:endParaRPr>
          </a:p>
        </p:txBody>
      </p:sp>
      <p:sp>
        <p:nvSpPr>
          <p:cNvPr id="972" name="Google Shape;972;p108"/>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#1</a:t>
            </a:r>
            <a:endParaRPr/>
          </a:p>
        </p:txBody>
      </p:sp>
      <p:sp>
        <p:nvSpPr>
          <p:cNvPr id="973" name="Google Shape;973;p108"/>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000"/>
              </a:spcBef>
              <a:spcAft>
                <a:spcPts val="0"/>
              </a:spcAft>
              <a:buNone/>
            </a:pPr>
            <a:r>
              <a:rPr lang="en" sz="1200">
                <a:solidFill>
                  <a:srgbClr val="3C3D36"/>
                </a:solidFill>
              </a:rPr>
              <a:t>Multinational cycle manufacturing company.</a:t>
            </a:r>
            <a:endParaRPr sz="1200">
              <a:solidFill>
                <a:srgbClr val="3C3D36"/>
              </a:solidFill>
            </a:endParaRPr>
          </a:p>
          <a:p>
            <a:pPr marL="0" lvl="0" indent="0" algn="just" rtl="0">
              <a:spcBef>
                <a:spcPts val="0"/>
              </a:spcBef>
              <a:spcAft>
                <a:spcPts val="1000"/>
              </a:spcAft>
              <a:buNone/>
            </a:pPr>
            <a:endParaRPr>
              <a:solidFill>
                <a:srgbClr val="3C3D36"/>
              </a:solidFill>
            </a:endParaRPr>
          </a:p>
        </p:txBody>
      </p:sp>
      <p:cxnSp>
        <p:nvCxnSpPr>
          <p:cNvPr id="974" name="Google Shape;974;p108"/>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p109"/>
          <p:cNvPicPr preferRelativeResize="0">
            <a:picLocks noGrp="1"/>
          </p:cNvPicPr>
          <p:nvPr>
            <p:ph type="pic" idx="5"/>
          </p:nvPr>
        </p:nvPicPr>
        <p:blipFill rotWithShape="1">
          <a:blip r:embed="rId3">
            <a:alphaModFix/>
          </a:blip>
          <a:srcRect l="11143" r="11150"/>
          <a:stretch/>
        </p:blipFill>
        <p:spPr>
          <a:xfrm>
            <a:off x="6714575" y="1556266"/>
            <a:ext cx="2298099" cy="3074276"/>
          </a:xfrm>
          <a:prstGeom prst="rect">
            <a:avLst/>
          </a:prstGeom>
        </p:spPr>
      </p:pic>
      <p:pic>
        <p:nvPicPr>
          <p:cNvPr id="980" name="Google Shape;980;p109"/>
          <p:cNvPicPr preferRelativeResize="0">
            <a:picLocks noGrp="1"/>
          </p:cNvPicPr>
          <p:nvPr>
            <p:ph type="pic" idx="6"/>
          </p:nvPr>
        </p:nvPicPr>
        <p:blipFill rotWithShape="1">
          <a:blip r:embed="rId4">
            <a:alphaModFix/>
          </a:blip>
          <a:srcRect l="7498" r="7489"/>
          <a:stretch/>
        </p:blipFill>
        <p:spPr>
          <a:xfrm>
            <a:off x="243850" y="3343450"/>
            <a:ext cx="3150223" cy="1714502"/>
          </a:xfrm>
          <a:prstGeom prst="rect">
            <a:avLst/>
          </a:prstGeom>
        </p:spPr>
      </p:pic>
      <p:sp>
        <p:nvSpPr>
          <p:cNvPr id="981" name="Google Shape;981;p109"/>
          <p:cNvSpPr txBox="1">
            <a:spLocks noGrp="1"/>
          </p:cNvSpPr>
          <p:nvPr>
            <p:ph type="title"/>
          </p:nvPr>
        </p:nvSpPr>
        <p:spPr>
          <a:xfrm>
            <a:off x="2949850" y="129925"/>
            <a:ext cx="2566500" cy="9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Goals</a:t>
            </a:r>
            <a:endParaRPr>
              <a:solidFill>
                <a:srgbClr val="000000"/>
              </a:solidFill>
            </a:endParaRPr>
          </a:p>
        </p:txBody>
      </p:sp>
      <p:sp>
        <p:nvSpPr>
          <p:cNvPr id="982" name="Google Shape;982;p109"/>
          <p:cNvSpPr txBox="1">
            <a:spLocks noGrp="1"/>
          </p:cNvSpPr>
          <p:nvPr>
            <p:ph type="body" idx="1"/>
          </p:nvPr>
        </p:nvSpPr>
        <p:spPr>
          <a:xfrm>
            <a:off x="243850" y="677550"/>
            <a:ext cx="7730028" cy="2476500"/>
          </a:xfrm>
          <a:prstGeom prst="rect">
            <a:avLst/>
          </a:prstGeom>
        </p:spPr>
        <p:txBody>
          <a:bodyPr spcFirstLastPara="1" wrap="square" lIns="0" tIns="91425" rIns="0" bIns="0" anchor="ctr" anchorCtr="0">
            <a:noAutofit/>
          </a:bodyPr>
          <a:lstStyle/>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Leverage data-driven insights to optimize sales, customer behavior, and profitability.</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Analyze sales patterns to identify growth opportunities.</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Understand customer preferences for better decision-making.</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Deliver actionable insights to guide strategic business decisions.</a:t>
            </a:r>
            <a:endParaRPr dirty="0">
              <a:solidFill>
                <a:srgbClr val="000000"/>
              </a:solidFill>
            </a:endParaRPr>
          </a:p>
        </p:txBody>
      </p:sp>
      <p:cxnSp>
        <p:nvCxnSpPr>
          <p:cNvPr id="983" name="Google Shape;983;p109"/>
          <p:cNvCxnSpPr/>
          <p:nvPr/>
        </p:nvCxnSpPr>
        <p:spPr>
          <a:xfrm rot="10800000" flipH="1">
            <a:off x="978850" y="827750"/>
            <a:ext cx="6006000" cy="3300"/>
          </a:xfrm>
          <a:prstGeom prst="straightConnector1">
            <a:avLst/>
          </a:prstGeom>
          <a:noFill/>
          <a:ln w="19050" cap="flat" cmpd="sng">
            <a:solidFill>
              <a:schemeClr val="accent2"/>
            </a:solidFill>
            <a:prstDash val="solid"/>
            <a:round/>
            <a:headEnd type="none" w="med" len="med"/>
            <a:tailEnd type="none" w="med" len="med"/>
          </a:ln>
        </p:spPr>
      </p:cxnSp>
      <p:pic>
        <p:nvPicPr>
          <p:cNvPr id="984" name="Google Shape;984;p109"/>
          <p:cNvPicPr preferRelativeResize="0"/>
          <p:nvPr/>
        </p:nvPicPr>
        <p:blipFill>
          <a:blip r:embed="rId5">
            <a:alphaModFix/>
          </a:blip>
          <a:stretch>
            <a:fillRect/>
          </a:stretch>
        </p:blipFill>
        <p:spPr>
          <a:xfrm>
            <a:off x="3916886" y="3358375"/>
            <a:ext cx="2522051" cy="1684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110"/>
          <p:cNvPicPr preferRelativeResize="0"/>
          <p:nvPr/>
        </p:nvPicPr>
        <p:blipFill>
          <a:blip r:embed="rId3">
            <a:alphaModFix/>
          </a:blip>
          <a:stretch>
            <a:fillRect/>
          </a:stretch>
        </p:blipFill>
        <p:spPr>
          <a:xfrm>
            <a:off x="0" y="0"/>
            <a:ext cx="9144003" cy="5143500"/>
          </a:xfrm>
          <a:prstGeom prst="rect">
            <a:avLst/>
          </a:prstGeom>
          <a:noFill/>
          <a:ln>
            <a:noFill/>
          </a:ln>
        </p:spPr>
      </p:pic>
      <p:sp>
        <p:nvSpPr>
          <p:cNvPr id="990" name="Google Shape;990;p110"/>
          <p:cNvSpPr txBox="1">
            <a:spLocks noGrp="1"/>
          </p:cNvSpPr>
          <p:nvPr>
            <p:ph type="title" idx="2"/>
          </p:nvPr>
        </p:nvSpPr>
        <p:spPr>
          <a:xfrm>
            <a:off x="1299900" y="2263950"/>
            <a:ext cx="6544200" cy="615600"/>
          </a:xfrm>
          <a:prstGeom prst="rect">
            <a:avLst/>
          </a:prstGeom>
        </p:spPr>
        <p:txBody>
          <a:bodyPr spcFirstLastPara="1" wrap="square" lIns="91425" tIns="91425" rIns="91425" bIns="91425" anchor="t" anchorCtr="0">
            <a:spAutoFit/>
          </a:bodyPr>
          <a:lstStyle/>
          <a:p>
            <a:pPr marL="0" lvl="0" indent="0" algn="l" rtl="0">
              <a:lnSpc>
                <a:spcPct val="50000"/>
              </a:lnSpc>
              <a:spcBef>
                <a:spcPts val="0"/>
              </a:spcBef>
              <a:spcAft>
                <a:spcPts val="0"/>
              </a:spcAft>
              <a:buNone/>
            </a:pPr>
            <a:r>
              <a:rPr lang="en" sz="5600">
                <a:solidFill>
                  <a:srgbClr val="FFFF00"/>
                </a:solidFill>
              </a:rPr>
              <a:t>KPI’S AND INSIGHTS</a:t>
            </a:r>
            <a:endParaRPr sz="560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1"/>
          <p:cNvSpPr txBox="1">
            <a:spLocks noGrp="1"/>
          </p:cNvSpPr>
          <p:nvPr>
            <p:ph type="body" idx="4294967295"/>
          </p:nvPr>
        </p:nvSpPr>
        <p:spPr>
          <a:xfrm>
            <a:off x="458900" y="450200"/>
            <a:ext cx="4113000" cy="4355400"/>
          </a:xfrm>
          <a:prstGeom prst="rect">
            <a:avLst/>
          </a:prstGeom>
        </p:spPr>
        <p:txBody>
          <a:bodyPr spcFirstLastPara="1" wrap="square" lIns="91425" tIns="91425" rIns="91425" bIns="91425" anchor="t" anchorCtr="0">
            <a:noAutofit/>
          </a:bodyPr>
          <a:lstStyle/>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Sales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Customers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Income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Quantity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 Value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Orders per Day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Time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 Margin</a:t>
            </a:r>
            <a:endParaRPr sz="2200">
              <a:solidFill>
                <a:srgbClr val="000000"/>
              </a:solidFill>
            </a:endParaRPr>
          </a:p>
        </p:txBody>
      </p:sp>
      <p:pic>
        <p:nvPicPr>
          <p:cNvPr id="996" name="Google Shape;996;p111"/>
          <p:cNvPicPr preferRelativeResize="0"/>
          <p:nvPr/>
        </p:nvPicPr>
        <p:blipFill>
          <a:blip r:embed="rId3">
            <a:alphaModFix/>
          </a:blip>
          <a:stretch>
            <a:fillRect/>
          </a:stretch>
        </p:blipFill>
        <p:spPr>
          <a:xfrm>
            <a:off x="5352575" y="3573450"/>
            <a:ext cx="1377825" cy="1371600"/>
          </a:xfrm>
          <a:prstGeom prst="rect">
            <a:avLst/>
          </a:prstGeom>
          <a:noFill/>
          <a:ln>
            <a:noFill/>
          </a:ln>
        </p:spPr>
      </p:pic>
      <p:pic>
        <p:nvPicPr>
          <p:cNvPr id="997" name="Google Shape;997;p111"/>
          <p:cNvPicPr preferRelativeResize="0"/>
          <p:nvPr/>
        </p:nvPicPr>
        <p:blipFill>
          <a:blip r:embed="rId4">
            <a:alphaModFix/>
          </a:blip>
          <a:stretch>
            <a:fillRect/>
          </a:stretch>
        </p:blipFill>
        <p:spPr>
          <a:xfrm>
            <a:off x="7511075" y="3573438"/>
            <a:ext cx="1377825" cy="1202325"/>
          </a:xfrm>
          <a:prstGeom prst="rect">
            <a:avLst/>
          </a:prstGeom>
          <a:noFill/>
          <a:ln>
            <a:noFill/>
          </a:ln>
        </p:spPr>
      </p:pic>
      <p:pic>
        <p:nvPicPr>
          <p:cNvPr id="998" name="Google Shape;998;p111"/>
          <p:cNvPicPr preferRelativeResize="0"/>
          <p:nvPr/>
        </p:nvPicPr>
        <p:blipFill>
          <a:blip r:embed="rId5">
            <a:alphaModFix/>
          </a:blip>
          <a:stretch>
            <a:fillRect/>
          </a:stretch>
        </p:blipFill>
        <p:spPr>
          <a:xfrm>
            <a:off x="5302463" y="450200"/>
            <a:ext cx="1624600" cy="1635300"/>
          </a:xfrm>
          <a:prstGeom prst="rect">
            <a:avLst/>
          </a:prstGeom>
          <a:noFill/>
          <a:ln>
            <a:noFill/>
          </a:ln>
        </p:spPr>
      </p:pic>
      <p:pic>
        <p:nvPicPr>
          <p:cNvPr id="999" name="Google Shape;999;p111"/>
          <p:cNvPicPr preferRelativeResize="0"/>
          <p:nvPr/>
        </p:nvPicPr>
        <p:blipFill>
          <a:blip r:embed="rId6">
            <a:alphaModFix/>
          </a:blip>
          <a:stretch>
            <a:fillRect/>
          </a:stretch>
        </p:blipFill>
        <p:spPr>
          <a:xfrm>
            <a:off x="5873850" y="2075138"/>
            <a:ext cx="2240075" cy="1310150"/>
          </a:xfrm>
          <a:prstGeom prst="rect">
            <a:avLst/>
          </a:prstGeom>
          <a:noFill/>
          <a:ln>
            <a:noFill/>
          </a:ln>
        </p:spPr>
      </p:pic>
      <p:pic>
        <p:nvPicPr>
          <p:cNvPr id="1000" name="Google Shape;1000;p111"/>
          <p:cNvPicPr preferRelativeResize="0"/>
          <p:nvPr/>
        </p:nvPicPr>
        <p:blipFill>
          <a:blip r:embed="rId7">
            <a:alphaModFix/>
          </a:blip>
          <a:stretch>
            <a:fillRect/>
          </a:stretch>
        </p:blipFill>
        <p:spPr>
          <a:xfrm>
            <a:off x="7318600" y="648725"/>
            <a:ext cx="1377825" cy="12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2"/>
          <p:cNvSpPr txBox="1"/>
          <p:nvPr/>
        </p:nvSpPr>
        <p:spPr>
          <a:xfrm>
            <a:off x="355025" y="421325"/>
            <a:ext cx="85761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a:latin typeface="Spectral"/>
                <a:ea typeface="Spectral"/>
                <a:cs typeface="Spectral"/>
                <a:sym typeface="Spectral"/>
              </a:rPr>
              <a:t>Sales and Profitability: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Total Sales and Profit KPIs will help Adventure Works understand the direct impact of their market expansion and sales strategies. Analyzing profit alongside total sales helps ensure that growth is not just top-line but also bottom-line growth.</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Production and Cost Efficiency:</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Total Production Cost and Profit Margin directly measure whether the company is achieving its goal of reducing production costs. A reduction in production costs while maintaining or increasing profit margins indicates successful cost management.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Customer Satisfaction and Logistics:</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Average Shipping Time and Average Shipping Cost provide insights into the logistics operations. Improving these metrics will enhance the customer experience, especially for online customers, and may lead to repeat purchases. Faster and cheaper shipping can be a competitive advantage in the market.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06" name="Google Shape;1006;p112"/>
          <p:cNvPicPr preferRelativeResize="0"/>
          <p:nvPr/>
        </p:nvPicPr>
        <p:blipFill>
          <a:blip r:embed="rId3">
            <a:alphaModFix/>
          </a:blip>
          <a:stretch>
            <a:fillRect/>
          </a:stretch>
        </p:blipFill>
        <p:spPr>
          <a:xfrm>
            <a:off x="3622563" y="3875275"/>
            <a:ext cx="2266225" cy="743400"/>
          </a:xfrm>
          <a:prstGeom prst="rect">
            <a:avLst/>
          </a:prstGeom>
          <a:noFill/>
          <a:ln>
            <a:noFill/>
          </a:ln>
        </p:spPr>
      </p:pic>
      <p:pic>
        <p:nvPicPr>
          <p:cNvPr id="1007" name="Google Shape;1007;p112"/>
          <p:cNvPicPr preferRelativeResize="0"/>
          <p:nvPr/>
        </p:nvPicPr>
        <p:blipFill rotWithShape="1">
          <a:blip r:embed="rId4">
            <a:alphaModFix/>
          </a:blip>
          <a:srcRect l="119"/>
          <a:stretch/>
        </p:blipFill>
        <p:spPr>
          <a:xfrm>
            <a:off x="772775" y="3875275"/>
            <a:ext cx="2170025" cy="743400"/>
          </a:xfrm>
          <a:prstGeom prst="rect">
            <a:avLst/>
          </a:prstGeom>
          <a:noFill/>
          <a:ln>
            <a:noFill/>
          </a:ln>
        </p:spPr>
      </p:pic>
      <p:pic>
        <p:nvPicPr>
          <p:cNvPr id="1008" name="Google Shape;1008;p112"/>
          <p:cNvPicPr preferRelativeResize="0"/>
          <p:nvPr/>
        </p:nvPicPr>
        <p:blipFill>
          <a:blip r:embed="rId5">
            <a:alphaModFix/>
          </a:blip>
          <a:stretch>
            <a:fillRect/>
          </a:stretch>
        </p:blipFill>
        <p:spPr>
          <a:xfrm>
            <a:off x="6568550" y="3875275"/>
            <a:ext cx="2009600" cy="743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13"/>
          <p:cNvSpPr txBox="1"/>
          <p:nvPr/>
        </p:nvSpPr>
        <p:spPr>
          <a:xfrm>
            <a:off x="494025" y="421325"/>
            <a:ext cx="85332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Sales Growth and Market Reach:</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Average Orders per Day and Total Number of Customers help evaluate the success of the market expansion efforts. A higher number of daily orders and a growing customer base reflect the positive impact of the e-commerce strategy and targeting the best customers.</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Track Sales Performance: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Total Number of Orders and Sales Growth provide clear insights into the success of the market expansion and customer targeting strategies. More orders and consistent sales growth show that the company’s efforts are driving demand</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By regularly tracking and analyzing these KPIs, Adventure Works Cycles can optimize their production, shipping, and sales strategies to ensure they are meeting their business goals, reducing costs, and enhancing the customer experience. This will lead to more informed decisions and a clearer path toward broader market share and increased profitability.</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14" name="Google Shape;1014;p113"/>
          <p:cNvPicPr preferRelativeResize="0"/>
          <p:nvPr/>
        </p:nvPicPr>
        <p:blipFill rotWithShape="1">
          <a:blip r:embed="rId3">
            <a:alphaModFix/>
          </a:blip>
          <a:srcRect l="18350" t="23905" r="18261" b="23957"/>
          <a:stretch/>
        </p:blipFill>
        <p:spPr>
          <a:xfrm>
            <a:off x="622325" y="3956675"/>
            <a:ext cx="2138676" cy="923750"/>
          </a:xfrm>
          <a:prstGeom prst="rect">
            <a:avLst/>
          </a:prstGeom>
          <a:noFill/>
          <a:ln>
            <a:noFill/>
          </a:ln>
        </p:spPr>
      </p:pic>
      <p:pic>
        <p:nvPicPr>
          <p:cNvPr id="1015" name="Google Shape;1015;p113"/>
          <p:cNvPicPr preferRelativeResize="0"/>
          <p:nvPr/>
        </p:nvPicPr>
        <p:blipFill>
          <a:blip r:embed="rId4">
            <a:alphaModFix/>
          </a:blip>
          <a:stretch>
            <a:fillRect/>
          </a:stretch>
        </p:blipFill>
        <p:spPr>
          <a:xfrm>
            <a:off x="3691300" y="3928300"/>
            <a:ext cx="2138675" cy="923750"/>
          </a:xfrm>
          <a:prstGeom prst="rect">
            <a:avLst/>
          </a:prstGeom>
          <a:noFill/>
          <a:ln>
            <a:noFill/>
          </a:ln>
        </p:spPr>
      </p:pic>
      <p:pic>
        <p:nvPicPr>
          <p:cNvPr id="1016" name="Google Shape;1016;p113"/>
          <p:cNvPicPr preferRelativeResize="0"/>
          <p:nvPr/>
        </p:nvPicPr>
        <p:blipFill rotWithShape="1">
          <a:blip r:embed="rId5">
            <a:alphaModFix/>
          </a:blip>
          <a:srcRect l="17223" t="24608" r="17013" b="24861"/>
          <a:stretch/>
        </p:blipFill>
        <p:spPr>
          <a:xfrm>
            <a:off x="6760275" y="3956675"/>
            <a:ext cx="2138676" cy="895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756</Words>
  <Application>Microsoft Office PowerPoint</Application>
  <PresentationFormat>On-screen Show (16:9)</PresentationFormat>
  <Paragraphs>105</Paragraphs>
  <Slides>26</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Lexend Light</vt:lpstr>
      <vt:lpstr>Lexend</vt:lpstr>
      <vt:lpstr>Arial</vt:lpstr>
      <vt:lpstr>Spectral</vt:lpstr>
      <vt:lpstr>Lexend SemiBold</vt:lpstr>
      <vt:lpstr>Lexend ExtraLight</vt:lpstr>
      <vt:lpstr>Familjen Grotesk</vt:lpstr>
      <vt:lpstr>Familjen Grotesk Medium</vt:lpstr>
      <vt:lpstr>Business &amp; Financial Report</vt:lpstr>
      <vt:lpstr>Product Roadmap</vt:lpstr>
      <vt:lpstr>ADVENTURE  WORKS CYCLES</vt:lpstr>
      <vt:lpstr> Contents</vt:lpstr>
      <vt:lpstr>TEAM</vt:lpstr>
      <vt:lpstr>Company Overview</vt:lpstr>
      <vt:lpstr>Goals</vt:lpstr>
      <vt:lpstr>KPI’S AND INSIGHTS</vt:lpstr>
      <vt:lpstr>PowerPoint Presentation</vt:lpstr>
      <vt:lpstr>PowerPoint Presentation</vt:lpstr>
      <vt:lpstr>PowerPoint Presentation</vt:lpstr>
      <vt:lpstr>EXCEL  DASHBOARDS</vt:lpstr>
      <vt:lpstr>PowerPoint Presentation</vt:lpstr>
      <vt:lpstr>PowerPoint Presentation</vt:lpstr>
      <vt:lpstr>PowerPoint Presentation</vt:lpstr>
      <vt:lpstr>TABLEAU  DASHBOARDS</vt:lpstr>
      <vt:lpstr>PowerPoint Presentation</vt:lpstr>
      <vt:lpstr>PowerPoint Presentation</vt:lpstr>
      <vt:lpstr>POWER-BI  DASHBOARDS</vt:lpstr>
      <vt:lpstr>PowerPoint Presentation</vt:lpstr>
      <vt:lpstr>PowerPoint Presentation</vt:lpstr>
      <vt:lpstr>MYSQL</vt:lpstr>
      <vt:lpstr>PowerPoint Presentation</vt:lpstr>
      <vt:lpstr>PowerPoint Presentation</vt:lpstr>
      <vt:lpstr>PowerPoint Presentation</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Jayanthy Prahashit</cp:lastModifiedBy>
  <cp:revision>1</cp:revision>
  <dcterms:modified xsi:type="dcterms:W3CDTF">2025-01-30T04:44:02Z</dcterms:modified>
</cp:coreProperties>
</file>